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
  </p:notesMasterIdLst>
  <p:sldIdLst>
    <p:sldId id="257" r:id="rId3"/>
    <p:sldId id="258" r:id="rId4"/>
  </p:sldIdLst>
  <p:sldSz cx="7559675" cy="10691495"/>
  <p:notesSz cx="6858000" cy="9144000"/>
  <p:custDataLst>
    <p:tags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DC6"/>
    <a:srgbClr val="003778"/>
    <a:srgbClr val="00375A"/>
    <a:srgbClr val="003764"/>
    <a:srgbClr val="003768"/>
    <a:srgbClr val="FF3737"/>
    <a:srgbClr val="FE525E"/>
    <a:srgbClr val="FF7A83"/>
    <a:srgbClr val="DBF2FA"/>
    <a:srgbClr val="C901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824" autoAdjust="0"/>
    <p:restoredTop sz="94479" autoAdjust="0"/>
  </p:normalViewPr>
  <p:slideViewPr>
    <p:cSldViewPr snapToGrid="0" snapToObjects="1">
      <p:cViewPr varScale="1">
        <p:scale>
          <a:sx n="46" d="100"/>
          <a:sy n="46" d="100"/>
        </p:scale>
        <p:origin x="344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gs" Target="tags/tag1.xml"/><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337950" y="1143000"/>
            <a:ext cx="21821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7024" y="1750118"/>
            <a:ext cx="6426276" cy="3723022"/>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5041" y="5616713"/>
            <a:ext cx="5670244" cy="2581855"/>
          </a:xfrm>
        </p:spPr>
        <p:txBody>
          <a:bodyPr/>
          <a:lstStyle>
            <a:lvl1pPr marL="0" indent="0" algn="ctr">
              <a:buNone/>
              <a:defRPr sz="1985"/>
            </a:lvl1pPr>
            <a:lvl2pPr marL="377825" indent="0" algn="ctr">
              <a:buNone/>
              <a:defRPr sz="1655"/>
            </a:lvl2pPr>
            <a:lvl3pPr marL="756285" indent="0" algn="ctr">
              <a:buNone/>
              <a:defRPr sz="1490"/>
            </a:lvl3pPr>
            <a:lvl4pPr marL="1134110" indent="0" algn="ctr">
              <a:buNone/>
              <a:defRPr sz="1325"/>
            </a:lvl4pPr>
            <a:lvl5pPr marL="1511935" indent="0" algn="ctr">
              <a:buNone/>
              <a:defRPr sz="1325"/>
            </a:lvl5pPr>
            <a:lvl6pPr marL="1889760" indent="0" algn="ctr">
              <a:buNone/>
              <a:defRPr sz="1325"/>
            </a:lvl6pPr>
            <a:lvl7pPr marL="2268220"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0358" y="569345"/>
            <a:ext cx="1630195" cy="906248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519773" y="569345"/>
            <a:ext cx="4796081" cy="906248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835" y="2666024"/>
            <a:ext cx="6520780" cy="4448316"/>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p:nvPr>
        </p:nvSpPr>
        <p:spPr>
          <a:xfrm>
            <a:off x="515835" y="7156423"/>
            <a:ext cx="6520780" cy="2339264"/>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6285"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8220"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单击此处编辑母版文本样式</a:t>
            </a:r>
            <a:endParaRPr lang="zh-CN" altLang="en-US"/>
          </a:p>
        </p:txBody>
      </p:sp>
      <p:sp>
        <p:nvSpPr>
          <p:cNvPr id="4" name="Date Placeholder 3"/>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11"/>
          </p:nvPr>
        </p:nvSpPr>
        <p:spPr/>
        <p:txBody>
          <a:bodyPr/>
          <a:lstStyle/>
          <a:p>
            <a:endParaRPr kumimoji="1" lang="zh-CN" altLang="en-US"/>
          </a:p>
        </p:txBody>
      </p:sp>
      <p:sp>
        <p:nvSpPr>
          <p:cNvPr id="6" name="Slide Number Placeholder 5"/>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519773"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Content Placeholder 3"/>
          <p:cNvSpPr>
            <a:spLocks noGrp="1"/>
          </p:cNvSpPr>
          <p:nvPr>
            <p:ph sz="half" idx="2"/>
          </p:nvPr>
        </p:nvSpPr>
        <p:spPr>
          <a:xfrm>
            <a:off x="3827415" y="2846725"/>
            <a:ext cx="3213138" cy="6785109"/>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57" y="569348"/>
            <a:ext cx="6520780" cy="2066971"/>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520757" y="2621464"/>
            <a:ext cx="3198371"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4" name="Content Placeholder 3"/>
          <p:cNvSpPr>
            <a:spLocks noGrp="1"/>
          </p:cNvSpPr>
          <p:nvPr>
            <p:ph sz="half" idx="2"/>
          </p:nvPr>
        </p:nvSpPr>
        <p:spPr>
          <a:xfrm>
            <a:off x="520757" y="3906202"/>
            <a:ext cx="3198371"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5" name="Text Placeholder 4"/>
          <p:cNvSpPr>
            <a:spLocks noGrp="1"/>
          </p:cNvSpPr>
          <p:nvPr>
            <p:ph type="body" sz="quarter" idx="3"/>
          </p:nvPr>
        </p:nvSpPr>
        <p:spPr>
          <a:xfrm>
            <a:off x="3827415" y="2621464"/>
            <a:ext cx="3214123" cy="1284738"/>
          </a:xfrm>
        </p:spPr>
        <p:txBody>
          <a:bodyPr anchor="b"/>
          <a:lstStyle>
            <a:lvl1pPr marL="0" indent="0">
              <a:buNone/>
              <a:defRPr sz="1985" b="1"/>
            </a:lvl1pPr>
            <a:lvl2pPr marL="377825" indent="0">
              <a:buNone/>
              <a:defRPr sz="1655" b="1"/>
            </a:lvl2pPr>
            <a:lvl3pPr marL="756285" indent="0">
              <a:buNone/>
              <a:defRPr sz="1490" b="1"/>
            </a:lvl3pPr>
            <a:lvl4pPr marL="1134110" indent="0">
              <a:buNone/>
              <a:defRPr sz="1325" b="1"/>
            </a:lvl4pPr>
            <a:lvl5pPr marL="1511935" indent="0">
              <a:buNone/>
              <a:defRPr sz="1325" b="1"/>
            </a:lvl5pPr>
            <a:lvl6pPr marL="1889760" indent="0">
              <a:buNone/>
              <a:defRPr sz="1325" b="1"/>
            </a:lvl6pPr>
            <a:lvl7pPr marL="2268220" indent="0">
              <a:buNone/>
              <a:defRPr sz="1325" b="1"/>
            </a:lvl7pPr>
            <a:lvl8pPr marL="2646045" indent="0">
              <a:buNone/>
              <a:defRPr sz="1325" b="1"/>
            </a:lvl8pPr>
            <a:lvl9pPr marL="3023870" indent="0">
              <a:buNone/>
              <a:defRPr sz="1325" b="1"/>
            </a:lvl9pPr>
          </a:lstStyle>
          <a:p>
            <a:pPr lvl="0"/>
            <a:r>
              <a:rPr lang="zh-CN" altLang="en-US"/>
              <a:t>单击此处编辑母版文本样式</a:t>
            </a:r>
            <a:endParaRPr lang="zh-CN" altLang="en-US"/>
          </a:p>
        </p:txBody>
      </p:sp>
      <p:sp>
        <p:nvSpPr>
          <p:cNvPr id="6" name="Content Placeholder 5"/>
          <p:cNvSpPr>
            <a:spLocks noGrp="1"/>
          </p:cNvSpPr>
          <p:nvPr>
            <p:ph sz="quarter" idx="4"/>
          </p:nvPr>
        </p:nvSpPr>
        <p:spPr>
          <a:xfrm>
            <a:off x="3827415" y="3906202"/>
            <a:ext cx="3214123" cy="5745434"/>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7" name="Date Placeholder 6"/>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8" name="Footer Placeholder 7"/>
          <p:cNvSpPr>
            <a:spLocks noGrp="1"/>
          </p:cNvSpPr>
          <p:nvPr>
            <p:ph type="ftr" sz="quarter" idx="11"/>
          </p:nvPr>
        </p:nvSpPr>
        <p:spPr/>
        <p:txBody>
          <a:bodyPr/>
          <a:lstStyle/>
          <a:p>
            <a:endParaRPr kumimoji="1" lang="zh-CN" altLang="en-US"/>
          </a:p>
        </p:txBody>
      </p:sp>
      <p:sp>
        <p:nvSpPr>
          <p:cNvPr id="9" name="Slide Number Placeholder 8"/>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4" name="Footer Placeholder 3"/>
          <p:cNvSpPr>
            <a:spLocks noGrp="1"/>
          </p:cNvSpPr>
          <p:nvPr>
            <p:ph type="ftr" sz="quarter" idx="11"/>
          </p:nvPr>
        </p:nvSpPr>
        <p:spPr/>
        <p:txBody>
          <a:bodyPr/>
          <a:lstStyle/>
          <a:p>
            <a:endParaRPr kumimoji="1" lang="zh-CN" altLang="en-US"/>
          </a:p>
        </p:txBody>
      </p:sp>
      <p:sp>
        <p:nvSpPr>
          <p:cNvPr id="5" name="Slide Number Placeholder 4"/>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3" name="Footer Placeholder 2"/>
          <p:cNvSpPr>
            <a:spLocks noGrp="1"/>
          </p:cNvSpPr>
          <p:nvPr>
            <p:ph type="ftr" sz="quarter" idx="11"/>
          </p:nvPr>
        </p:nvSpPr>
        <p:spPr/>
        <p:txBody>
          <a:bodyPr/>
          <a:lstStyle/>
          <a:p>
            <a:endParaRPr kumimoji="1" lang="zh-CN" altLang="en-US"/>
          </a:p>
        </p:txBody>
      </p:sp>
      <p:sp>
        <p:nvSpPr>
          <p:cNvPr id="4" name="Slide Number Placeholder 3"/>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p:nvPr>
        </p:nvSpPr>
        <p:spPr>
          <a:xfrm>
            <a:off x="3214123" y="1539708"/>
            <a:ext cx="3827415" cy="759951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57" y="712918"/>
            <a:ext cx="2438402" cy="2495217"/>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4123" y="1539708"/>
            <a:ext cx="3827415" cy="7599519"/>
          </a:xfrm>
        </p:spPr>
        <p:txBody>
          <a:bodyPr anchor="t"/>
          <a:lstStyle>
            <a:lvl1pPr marL="0" indent="0">
              <a:buNone/>
              <a:defRPr sz="2645"/>
            </a:lvl1pPr>
            <a:lvl2pPr marL="377825" indent="0">
              <a:buNone/>
              <a:defRPr sz="2315"/>
            </a:lvl2pPr>
            <a:lvl3pPr marL="756285" indent="0">
              <a:buNone/>
              <a:defRPr sz="1985"/>
            </a:lvl3pPr>
            <a:lvl4pPr marL="1134110" indent="0">
              <a:buNone/>
              <a:defRPr sz="1655"/>
            </a:lvl4pPr>
            <a:lvl5pPr marL="1511935" indent="0">
              <a:buNone/>
              <a:defRPr sz="1655"/>
            </a:lvl5pPr>
            <a:lvl6pPr marL="1889760" indent="0">
              <a:buNone/>
              <a:defRPr sz="1655"/>
            </a:lvl6pPr>
            <a:lvl7pPr marL="2268220"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p:nvPr>
        </p:nvSpPr>
        <p:spPr>
          <a:xfrm>
            <a:off x="520757" y="3208135"/>
            <a:ext cx="2438402" cy="5943467"/>
          </a:xfrm>
        </p:spPr>
        <p:txBody>
          <a:bodyPr/>
          <a:lstStyle>
            <a:lvl1pPr marL="0" indent="0">
              <a:buNone/>
              <a:defRPr sz="1325"/>
            </a:lvl1pPr>
            <a:lvl2pPr marL="377825" indent="0">
              <a:buNone/>
              <a:defRPr sz="1155"/>
            </a:lvl2pPr>
            <a:lvl3pPr marL="756285" indent="0">
              <a:buNone/>
              <a:defRPr sz="990"/>
            </a:lvl3pPr>
            <a:lvl4pPr marL="1134110" indent="0">
              <a:buNone/>
              <a:defRPr sz="825"/>
            </a:lvl4pPr>
            <a:lvl5pPr marL="1511935" indent="0">
              <a:buNone/>
              <a:defRPr sz="825"/>
            </a:lvl5pPr>
            <a:lvl6pPr marL="1889760" indent="0">
              <a:buNone/>
              <a:defRPr sz="825"/>
            </a:lvl6pPr>
            <a:lvl7pPr marL="2268220" indent="0">
              <a:buNone/>
              <a:defRPr sz="825"/>
            </a:lvl7pPr>
            <a:lvl8pPr marL="2646045" indent="0">
              <a:buNone/>
              <a:defRPr sz="825"/>
            </a:lvl8pPr>
            <a:lvl9pPr marL="3023870" indent="0">
              <a:buNone/>
              <a:defRPr sz="825"/>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491583D3-046F-1D45-B6A9-E2EA7A63B273}" type="datetimeFigureOut">
              <a:rPr kumimoji="1" lang="zh-CN" altLang="en-US" smtClean="0"/>
            </a:fld>
            <a:endParaRPr kumimoji="1" lang="zh-CN" altLang="en-US"/>
          </a:p>
        </p:txBody>
      </p:sp>
      <p:sp>
        <p:nvSpPr>
          <p:cNvPr id="6" name="Footer Placeholder 5"/>
          <p:cNvSpPr>
            <a:spLocks noGrp="1"/>
          </p:cNvSpPr>
          <p:nvPr>
            <p:ph type="ftr" sz="quarter" idx="11"/>
          </p:nvPr>
        </p:nvSpPr>
        <p:spPr/>
        <p:txBody>
          <a:bodyPr/>
          <a:lstStyle/>
          <a:p>
            <a:endParaRPr kumimoji="1" lang="zh-CN" altLang="en-US"/>
          </a:p>
        </p:txBody>
      </p:sp>
      <p:sp>
        <p:nvSpPr>
          <p:cNvPr id="7" name="Slide Number Placeholder 6"/>
          <p:cNvSpPr>
            <a:spLocks noGrp="1"/>
          </p:cNvSpPr>
          <p:nvPr>
            <p:ph type="sldNum" sz="quarter" idx="12"/>
          </p:nvPr>
        </p:nvSpPr>
        <p:spPr/>
        <p:txBody>
          <a:bodyPr/>
          <a:lstStyle/>
          <a:p>
            <a:fld id="{C728DA52-3649-BA4E-B021-D75B40B8A59E}" type="slidenum">
              <a:rPr kumimoji="1" lang="zh-CN" altLang="en-US" smtClean="0"/>
            </a:fld>
            <a:endParaRPr kumimoji="1"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73" y="569348"/>
            <a:ext cx="6520780" cy="2066971"/>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73" y="2846725"/>
            <a:ext cx="6520780" cy="6785109"/>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en-US" dirty="0"/>
          </a:p>
        </p:txBody>
      </p:sp>
      <p:sp>
        <p:nvSpPr>
          <p:cNvPr id="4" name="Date Placeholder 3"/>
          <p:cNvSpPr>
            <a:spLocks noGrp="1"/>
          </p:cNvSpPr>
          <p:nvPr>
            <p:ph type="dt" sz="half" idx="2"/>
          </p:nvPr>
        </p:nvSpPr>
        <p:spPr>
          <a:xfrm>
            <a:off x="519773" y="9911556"/>
            <a:ext cx="1701073" cy="569345"/>
          </a:xfrm>
          <a:prstGeom prst="rect">
            <a:avLst/>
          </a:prstGeom>
        </p:spPr>
        <p:txBody>
          <a:bodyPr vert="horz" lIns="91440" tIns="45720" rIns="91440" bIns="45720" rtlCol="0" anchor="ctr"/>
          <a:lstStyle>
            <a:lvl1pPr algn="l">
              <a:defRPr sz="990">
                <a:solidFill>
                  <a:schemeClr val="tx1">
                    <a:tint val="75000"/>
                  </a:schemeClr>
                </a:solidFill>
              </a:defRPr>
            </a:lvl1pPr>
          </a:lstStyle>
          <a:p>
            <a:fld id="{491583D3-046F-1D45-B6A9-E2EA7A63B273}" type="datetimeFigureOut">
              <a:rPr kumimoji="1" lang="zh-CN" altLang="en-US" smtClean="0"/>
            </a:fld>
            <a:endParaRPr kumimoji="1" lang="zh-CN" altLang="en-US"/>
          </a:p>
        </p:txBody>
      </p:sp>
      <p:sp>
        <p:nvSpPr>
          <p:cNvPr id="5" name="Footer Placeholder 4"/>
          <p:cNvSpPr>
            <a:spLocks noGrp="1"/>
          </p:cNvSpPr>
          <p:nvPr>
            <p:ph type="ftr" sz="quarter" idx="3"/>
          </p:nvPr>
        </p:nvSpPr>
        <p:spPr>
          <a:xfrm>
            <a:off x="2504358" y="9911556"/>
            <a:ext cx="2551610" cy="569345"/>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kumimoji="1" lang="zh-CN" altLang="en-US"/>
          </a:p>
        </p:txBody>
      </p:sp>
      <p:sp>
        <p:nvSpPr>
          <p:cNvPr id="6" name="Slide Number Placeholder 5"/>
          <p:cNvSpPr>
            <a:spLocks noGrp="1"/>
          </p:cNvSpPr>
          <p:nvPr>
            <p:ph type="sldNum" sz="quarter" idx="4"/>
          </p:nvPr>
        </p:nvSpPr>
        <p:spPr>
          <a:xfrm>
            <a:off x="5339480" y="9911556"/>
            <a:ext cx="1701073" cy="569345"/>
          </a:xfrm>
          <a:prstGeom prst="rect">
            <a:avLst/>
          </a:prstGeom>
        </p:spPr>
        <p:txBody>
          <a:bodyPr vert="horz" lIns="91440" tIns="45720" rIns="91440" bIns="45720" rtlCol="0" anchor="ctr"/>
          <a:lstStyle>
            <a:lvl1pPr algn="r">
              <a:defRPr sz="990">
                <a:solidFill>
                  <a:schemeClr val="tx1">
                    <a:tint val="75000"/>
                  </a:schemeClr>
                </a:solidFill>
              </a:defRPr>
            </a:lvl1pPr>
          </a:lstStyle>
          <a:p>
            <a:fld id="{C728DA52-3649-BA4E-B021-D75B40B8A59E}" type="slidenum">
              <a:rPr kumimoji="1" lang="zh-CN" altLang="en-US" smtClean="0"/>
            </a:fld>
            <a:endParaRPr kumimoji="1"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6285" rtl="0" eaLnBrk="1" latinLnBrk="0" hangingPunct="1">
        <a:lnSpc>
          <a:spcPct val="90000"/>
        </a:lnSpc>
        <a:spcBef>
          <a:spcPct val="0"/>
        </a:spcBef>
        <a:buNone/>
        <a:defRPr sz="3640" kern="1200">
          <a:solidFill>
            <a:schemeClr val="tx1"/>
          </a:solidFill>
          <a:latin typeface="+mj-lt"/>
          <a:ea typeface="+mj-ea"/>
          <a:cs typeface="+mj-cs"/>
        </a:defRPr>
      </a:lvl1pPr>
    </p:titleStyle>
    <p:bodyStyle>
      <a:lvl1pPr marL="189230" indent="-189230" algn="l" defTabSz="756285" rtl="0" eaLnBrk="1" latinLnBrk="0" hangingPunct="1">
        <a:lnSpc>
          <a:spcPct val="90000"/>
        </a:lnSpc>
        <a:spcBef>
          <a:spcPct val="166000"/>
        </a:spcBef>
        <a:buFont typeface="Arial" panose="020B0604020202020204" pitchFamily="34" charset="0"/>
        <a:buChar char="•"/>
        <a:defRPr sz="2315" kern="1200">
          <a:solidFill>
            <a:schemeClr val="tx1"/>
          </a:solidFill>
          <a:latin typeface="+mn-lt"/>
          <a:ea typeface="+mn-ea"/>
          <a:cs typeface="+mn-cs"/>
        </a:defRPr>
      </a:lvl1pPr>
      <a:lvl2pPr marL="567055" indent="-189230" algn="l" defTabSz="756285" rtl="0" eaLnBrk="1" latinLnBrk="0" hangingPunct="1">
        <a:lnSpc>
          <a:spcPct val="90000"/>
        </a:lnSpc>
        <a:spcBef>
          <a:spcPct val="83000"/>
        </a:spcBef>
        <a:buFont typeface="Arial" panose="020B0604020202020204" pitchFamily="34" charset="0"/>
        <a:buChar char="•"/>
        <a:defRPr sz="1985" kern="1200">
          <a:solidFill>
            <a:schemeClr val="tx1"/>
          </a:solidFill>
          <a:latin typeface="+mn-lt"/>
          <a:ea typeface="+mn-ea"/>
          <a:cs typeface="+mn-cs"/>
        </a:defRPr>
      </a:lvl2pPr>
      <a:lvl3pPr marL="944880" indent="-189230" algn="l" defTabSz="756285" rtl="0" eaLnBrk="1" latinLnBrk="0" hangingPunct="1">
        <a:lnSpc>
          <a:spcPct val="90000"/>
        </a:lnSpc>
        <a:spcBef>
          <a:spcPct val="83000"/>
        </a:spcBef>
        <a:buFont typeface="Arial" panose="020B0604020202020204" pitchFamily="34" charset="0"/>
        <a:buChar char="•"/>
        <a:defRPr sz="1655" kern="1200">
          <a:solidFill>
            <a:schemeClr val="tx1"/>
          </a:solidFill>
          <a:latin typeface="+mn-lt"/>
          <a:ea typeface="+mn-ea"/>
          <a:cs typeface="+mn-cs"/>
        </a:defRPr>
      </a:lvl3pPr>
      <a:lvl4pPr marL="132270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4pPr>
      <a:lvl5pPr marL="170116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5pPr>
      <a:lvl6pPr marL="207899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6pPr>
      <a:lvl7pPr marL="245681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7pPr>
      <a:lvl8pPr marL="2835275"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8pPr>
      <a:lvl9pPr marL="3213100" indent="-189230" algn="l" defTabSz="756285" rtl="0" eaLnBrk="1" latinLnBrk="0" hangingPunct="1">
        <a:lnSpc>
          <a:spcPct val="90000"/>
        </a:lnSpc>
        <a:spcBef>
          <a:spcPct val="83000"/>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6285" rtl="0" eaLnBrk="1" latinLnBrk="0" hangingPunct="1">
        <a:defRPr sz="1490" kern="1200">
          <a:solidFill>
            <a:schemeClr val="tx1"/>
          </a:solidFill>
          <a:latin typeface="+mn-lt"/>
          <a:ea typeface="+mn-ea"/>
          <a:cs typeface="+mn-cs"/>
        </a:defRPr>
      </a:lvl1pPr>
      <a:lvl2pPr marL="377825" algn="l" defTabSz="756285" rtl="0" eaLnBrk="1" latinLnBrk="0" hangingPunct="1">
        <a:defRPr sz="1490" kern="1200">
          <a:solidFill>
            <a:schemeClr val="tx1"/>
          </a:solidFill>
          <a:latin typeface="+mn-lt"/>
          <a:ea typeface="+mn-ea"/>
          <a:cs typeface="+mn-cs"/>
        </a:defRPr>
      </a:lvl2pPr>
      <a:lvl3pPr marL="756285" algn="l" defTabSz="756285" rtl="0" eaLnBrk="1" latinLnBrk="0" hangingPunct="1">
        <a:defRPr sz="1490" kern="1200">
          <a:solidFill>
            <a:schemeClr val="tx1"/>
          </a:solidFill>
          <a:latin typeface="+mn-lt"/>
          <a:ea typeface="+mn-ea"/>
          <a:cs typeface="+mn-cs"/>
        </a:defRPr>
      </a:lvl3pPr>
      <a:lvl4pPr marL="1134110" algn="l" defTabSz="756285" rtl="0" eaLnBrk="1" latinLnBrk="0" hangingPunct="1">
        <a:defRPr sz="1490" kern="1200">
          <a:solidFill>
            <a:schemeClr val="tx1"/>
          </a:solidFill>
          <a:latin typeface="+mn-lt"/>
          <a:ea typeface="+mn-ea"/>
          <a:cs typeface="+mn-cs"/>
        </a:defRPr>
      </a:lvl4pPr>
      <a:lvl5pPr marL="1511935" algn="l" defTabSz="756285" rtl="0" eaLnBrk="1" latinLnBrk="0" hangingPunct="1">
        <a:defRPr sz="1490" kern="1200">
          <a:solidFill>
            <a:schemeClr val="tx1"/>
          </a:solidFill>
          <a:latin typeface="+mn-lt"/>
          <a:ea typeface="+mn-ea"/>
          <a:cs typeface="+mn-cs"/>
        </a:defRPr>
      </a:lvl5pPr>
      <a:lvl6pPr marL="1889760" algn="l" defTabSz="756285" rtl="0" eaLnBrk="1" latinLnBrk="0" hangingPunct="1">
        <a:defRPr sz="1490" kern="1200">
          <a:solidFill>
            <a:schemeClr val="tx1"/>
          </a:solidFill>
          <a:latin typeface="+mn-lt"/>
          <a:ea typeface="+mn-ea"/>
          <a:cs typeface="+mn-cs"/>
        </a:defRPr>
      </a:lvl6pPr>
      <a:lvl7pPr marL="2268220" algn="l" defTabSz="756285" rtl="0" eaLnBrk="1" latinLnBrk="0" hangingPunct="1">
        <a:defRPr sz="1490" kern="1200">
          <a:solidFill>
            <a:schemeClr val="tx1"/>
          </a:solidFill>
          <a:latin typeface="+mn-lt"/>
          <a:ea typeface="+mn-ea"/>
          <a:cs typeface="+mn-cs"/>
        </a:defRPr>
      </a:lvl7pPr>
      <a:lvl8pPr marL="2646045" algn="l" defTabSz="756285" rtl="0" eaLnBrk="1" latinLnBrk="0" hangingPunct="1">
        <a:defRPr sz="1490" kern="1200">
          <a:solidFill>
            <a:schemeClr val="tx1"/>
          </a:solidFill>
          <a:latin typeface="+mn-lt"/>
          <a:ea typeface="+mn-ea"/>
          <a:cs typeface="+mn-cs"/>
        </a:defRPr>
      </a:lvl8pPr>
      <a:lvl9pPr marL="3023870" algn="l" defTabSz="756285"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png"/><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svg"/><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5" name="文本框 44"/>
          <p:cNvSpPr txBox="1"/>
          <p:nvPr/>
        </p:nvSpPr>
        <p:spPr>
          <a:xfrm>
            <a:off x="291465" y="4510405"/>
            <a:ext cx="3161030"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146685" y="835660"/>
            <a:ext cx="6203950" cy="368300"/>
          </a:xfrm>
          <a:prstGeom prst="rect">
            <a:avLst/>
          </a:prstGeom>
          <a:noFill/>
        </p:spPr>
        <p:txBody>
          <a:bodyPr wrap="square" rtlCol="0">
            <a:spAutoFit/>
          </a:bodyPr>
          <a:p>
            <a:pPr algn="l"/>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TPP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hermal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P</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rotection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P</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erformance </a:t>
            </a:r>
            <a:r>
              <a:rPr lang="en-US" altLang="zh-CN" sz="1800" b="1" dirty="0">
                <a:latin typeface="Times New Roman" panose="02020603050405020304" pitchFamily="18" charset="0"/>
                <a:ea typeface="宋体" panose="02010600030101010101" pitchFamily="2" charset="-122"/>
                <a:cs typeface="Times New Roman" panose="02020603050405020304" pitchFamily="18" charset="0"/>
              </a:rPr>
              <a:t>T</a:t>
            </a:r>
            <a:r>
              <a:rPr lang="zh-CN" altLang="en-US" sz="1800" b="1" dirty="0">
                <a:latin typeface="Times New Roman" panose="02020603050405020304" pitchFamily="18" charset="0"/>
                <a:ea typeface="宋体" panose="02010600030101010101" pitchFamily="2" charset="-122"/>
                <a:cs typeface="Times New Roman" panose="02020603050405020304" pitchFamily="18" charset="0"/>
              </a:rPr>
              <a:t>ester</a:t>
            </a:r>
            <a:endParaRPr lang="zh-CN" altLang="en-US" sz="1800" b="1"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6" name="文本框 15"/>
          <p:cNvSpPr txBox="1"/>
          <p:nvPr/>
        </p:nvSpPr>
        <p:spPr>
          <a:xfrm>
            <a:off x="169545" y="1249680"/>
            <a:ext cx="6880860" cy="668020"/>
          </a:xfrm>
          <a:prstGeom prst="rect">
            <a:avLst/>
          </a:prstGeom>
          <a:noFill/>
        </p:spPr>
        <p:txBody>
          <a:bodyPr wrap="square" rtlCol="0">
            <a:spAutoFit/>
          </a:bodyPr>
          <a:p>
            <a:pPr algn="l" fontAlgn="auto">
              <a:lnSpc>
                <a:spcPts val="1500"/>
              </a:lnSpc>
            </a:pPr>
            <a:r>
              <a:rPr lang="en-US" sz="1000" dirty="0">
                <a:effectLst/>
                <a:latin typeface="宋体" panose="02010600030101010101" pitchFamily="2" charset="-122"/>
                <a:ea typeface="宋体" panose="02010600030101010101" pitchFamily="2" charset="-122"/>
                <a:cs typeface="MicrosoftYaHei"/>
              </a:rPr>
              <a:t>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 </a:t>
            </a:r>
            <a:r>
              <a:rPr sz="1000" dirty="0">
                <a:effectLst/>
                <a:latin typeface="Times New Roman" panose="02020603050405020304" pitchFamily="18" charset="0"/>
                <a:ea typeface="宋体" panose="02010600030101010101" pitchFamily="2" charset="-122"/>
                <a:cs typeface="Times New Roman" panose="02020603050405020304" pitchFamily="18" charset="0"/>
              </a:rPr>
              <a:t>TPP thermal protection index tester is used to test the thermal protection performance of protective clothing, safety shoes, gloves, helmet outer surface, etc. The thermal protection performance of the material is tested under the action of a given heat source.</a:t>
            </a: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2" name="文本框 21"/>
          <p:cNvSpPr txBox="1"/>
          <p:nvPr/>
        </p:nvSpPr>
        <p:spPr>
          <a:xfrm flipH="1">
            <a:off x="213360" y="7030085"/>
            <a:ext cx="3421380" cy="2784475"/>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Aluminum alloy structure anti - testing </a:t>
            </a:r>
            <a:r>
              <a:rPr lang="en-US" sz="1000" dirty="0">
                <a:effectLst/>
                <a:latin typeface="Times New Roman" panose="02020603050405020304" pitchFamily="18" charset="0"/>
                <a:ea typeface="宋体" panose="02010600030101010101" pitchFamily="2" charset="-122"/>
                <a:cs typeface="Times New Roman" panose="02020603050405020304" pitchFamily="18" charset="0"/>
              </a:rPr>
              <a:t>chamber</a:t>
            </a: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 body, stable structure, beautiful and generous</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Independent control cabinet, convenient for laboratory layout, and away from fire to avoid the influence of high temperature on the electrical components of control room</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It is equipped with two 45-degree Meker burners with 38mm inner pipe diameter and 5/16 inch inner hole diameter, which can provide 25KW heat output. The mouth of the burner is a metal mesh structure, and the lower air valve of the burner can be adjusted to adjust the mixing ratio of air and gas</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rPr>
              <a:t>The burner is automatically ignited by high pressure pulse, which is stable, safe and reliable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4" name="文本框 23"/>
          <p:cNvSpPr txBox="1"/>
          <p:nvPr/>
        </p:nvSpPr>
        <p:spPr>
          <a:xfrm>
            <a:off x="226695" y="2466975"/>
            <a:ext cx="3194050" cy="1245235"/>
          </a:xfrm>
          <a:prstGeom prst="rect">
            <a:avLst/>
          </a:prstGeom>
          <a:noFill/>
        </p:spPr>
        <p:txBody>
          <a:bodyPr wrap="square">
            <a:spAutoFit/>
          </a:bodyPr>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NFPA 1971: Standard for the full suit test for fire and similar fire services</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ASTM D4018: Standard Test Method for Properties of Continuous Filament Carbon and Graphite Fiber Bundles</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1500"/>
              </a:lnSpc>
            </a:pPr>
            <a:r>
              <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rPr>
              <a:t>GB 8965.1-2009: Technical requirements, inspection (test) methods and inspection rules for flame retardant clothing</a:t>
            </a:r>
            <a:endParaRPr lang="zh-CN"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26" name="文本框 25"/>
          <p:cNvSpPr txBox="1"/>
          <p:nvPr/>
        </p:nvSpPr>
        <p:spPr>
          <a:xfrm>
            <a:off x="248920" y="2119630"/>
            <a:ext cx="339979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Product Standard</a:t>
            </a:r>
            <a:r>
              <a:rPr lang="en-US" altLang="zh-CN" sz="1400" b="1" kern="100" dirty="0">
                <a:effectLst/>
                <a:latin typeface="宋体" panose="02010600030101010101" pitchFamily="2" charset="-122"/>
                <a:ea typeface="宋体" panose="02010600030101010101" pitchFamily="2" charset="-122"/>
                <a:cs typeface="Arial" panose="020B0604020202020204" pitchFamily="34" charset="0"/>
              </a:rPr>
              <a:t> </a:t>
            </a:r>
            <a:endParaRPr lang="zh-CN" altLang="en-US" sz="1400" kern="100" dirty="0">
              <a:solidFill>
                <a:srgbClr val="FF0000"/>
              </a:solidFill>
              <a:effectLst/>
              <a:latin typeface="宋体" panose="02010600030101010101" pitchFamily="2" charset="-122"/>
              <a:ea typeface="宋体" panose="02010600030101010101" pitchFamily="2" charset="-122"/>
              <a:cs typeface="Arial" panose="020B0604020202020204" pitchFamily="34" charset="0"/>
            </a:endParaRPr>
          </a:p>
        </p:txBody>
      </p:sp>
      <p:sp>
        <p:nvSpPr>
          <p:cNvPr id="21" name="文本框 20"/>
          <p:cNvSpPr txBox="1"/>
          <p:nvPr/>
        </p:nvSpPr>
        <p:spPr>
          <a:xfrm>
            <a:off x="3635375" y="7035800"/>
            <a:ext cx="3621405" cy="2784475"/>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water-cooled heat flow meter, working range of 0-100 kW/㎡, heat flow meter accuracy &amp;lt; ±3%, the response time is 0.2s, the emissivity is greater than 0.95, and the output signal is greater than 5mV within the working range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Provide portable cooling water source without external water connection</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Imported OMEGA thermocouple + temperature measuring steel plate for temperature calibration, temperature acquisition system display accuracy of 0.1℃, range of 0-1000℃</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aluminum water cooling plate for auxiliary heat dissipation, size of 340*286mm</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chiller feed cold plate for heat exchange, water flow 10L/min</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cxnSp>
        <p:nvCxnSpPr>
          <p:cNvPr id="25" name="直接连接符 24"/>
          <p:cNvCxnSpPr/>
          <p:nvPr/>
        </p:nvCxnSpPr>
        <p:spPr>
          <a:xfrm>
            <a:off x="182880" y="2442210"/>
            <a:ext cx="318325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178435" y="6946900"/>
            <a:ext cx="707961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31" name="文本框 30"/>
          <p:cNvSpPr txBox="1"/>
          <p:nvPr/>
        </p:nvSpPr>
        <p:spPr>
          <a:xfrm>
            <a:off x="213360" y="6607175"/>
            <a:ext cx="2481580" cy="321945"/>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Feature</a:t>
            </a:r>
            <a:endParaRPr lang="en-US" altLang="zh-CN" sz="1400" b="1" kern="100" dirty="0">
              <a:solidFill>
                <a:srgbClr val="FF0000"/>
              </a:solidFill>
              <a:effectLst/>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398"/>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208405" y="6698615"/>
            <a:ext cx="175895" cy="175895"/>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85215" y="6701155"/>
            <a:ext cx="175895" cy="175895"/>
          </a:xfrm>
          <a:prstGeom prst="rect">
            <a:avLst/>
          </a:prstGeom>
        </p:spPr>
      </p:pic>
      <p:grpSp>
        <p:nvGrpSpPr>
          <p:cNvPr id="36" name="组合 35"/>
          <p:cNvGrpSpPr/>
          <p:nvPr/>
        </p:nvGrpSpPr>
        <p:grpSpPr>
          <a:xfrm>
            <a:off x="1818005" y="2173605"/>
            <a:ext cx="299085" cy="175260"/>
            <a:chOff x="1765" y="7941"/>
            <a:chExt cx="471" cy="276"/>
          </a:xfrm>
        </p:grpSpPr>
        <p:pic>
          <p:nvPicPr>
            <p:cNvPr id="37" name="图片 36"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42" name="图片 4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pic>
        <p:nvPicPr>
          <p:cNvPr id="8" name="图片 7" descr="4006"/>
          <p:cNvPicPr>
            <a:picLocks noChangeAspect="1"/>
          </p:cNvPicPr>
          <p:nvPr/>
        </p:nvPicPr>
        <p:blipFill>
          <a:blip r:embed="rId4"/>
          <a:stretch>
            <a:fillRect/>
          </a:stretch>
        </p:blipFill>
        <p:spPr>
          <a:xfrm>
            <a:off x="3733800" y="2348230"/>
            <a:ext cx="3587750" cy="3975735"/>
          </a:xfrm>
          <a:prstGeom prst="rect">
            <a:avLst/>
          </a:prstGeom>
        </p:spPr>
      </p:pic>
      <p:cxnSp>
        <p:nvCxnSpPr>
          <p:cNvPr id="65" name="直接连接符 64"/>
          <p:cNvCxnSpPr/>
          <p:nvPr/>
        </p:nvCxnSpPr>
        <p:spPr>
          <a:xfrm>
            <a:off x="1086485" y="5046980"/>
            <a:ext cx="2369185"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298450" y="4175125"/>
            <a:ext cx="3843020" cy="553085"/>
          </a:xfrm>
          <a:prstGeom prst="rect">
            <a:avLst/>
          </a:prstGeom>
          <a:noFill/>
        </p:spPr>
        <p:txBody>
          <a:bodyPr wrap="square">
            <a:spAutoFit/>
          </a:bodyPr>
          <a:p>
            <a:pPr>
              <a:lnSpc>
                <a:spcPts val="1800"/>
              </a:lnSpc>
            </a:pPr>
            <a:r>
              <a:rPr lang="en-US" altLang="zh-CN" sz="1400" b="1" kern="100" dirty="0">
                <a:latin typeface="Times New Roman" panose="02020603050405020304" pitchFamily="18" charset="0"/>
                <a:ea typeface="宋体" panose="02010600030101010101" pitchFamily="2" charset="-122"/>
                <a:cs typeface="Times New Roman" panose="02020603050405020304" pitchFamily="18" charset="0"/>
                <a:sym typeface="+mn-ea"/>
              </a:rPr>
              <a:t>Product Parameter</a:t>
            </a:r>
            <a:endParaRPr lang="en-US" altLang="zh-CN" sz="1400" b="1" kern="1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a:lnSpc>
                <a:spcPts val="1800"/>
              </a:lnSpc>
            </a:pPr>
            <a:endParaRPr lang="en-US" altLang="zh-CN" sz="1400" dirty="0">
              <a:solidFill>
                <a:srgbClr val="000000"/>
              </a:solidFill>
              <a:latin typeface="宋体" panose="02010600030101010101" pitchFamily="2" charset="-122"/>
              <a:ea typeface="宋体" panose="02010600030101010101" pitchFamily="2" charset="-122"/>
              <a:cs typeface="Times New Roman" panose="02020603050405020304" pitchFamily="18" charset="0"/>
            </a:endParaRPr>
          </a:p>
        </p:txBody>
      </p:sp>
      <p:grpSp>
        <p:nvGrpSpPr>
          <p:cNvPr id="3" name="组合 2"/>
          <p:cNvGrpSpPr/>
          <p:nvPr/>
        </p:nvGrpSpPr>
        <p:grpSpPr>
          <a:xfrm rot="0">
            <a:off x="1983105" y="4250690"/>
            <a:ext cx="302895" cy="174625"/>
            <a:chOff x="1765" y="7941"/>
            <a:chExt cx="471" cy="276"/>
          </a:xfrm>
        </p:grpSpPr>
        <p:pic>
          <p:nvPicPr>
            <p:cNvPr id="28" name="图片 27"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765" y="7941"/>
              <a:ext cx="277" cy="277"/>
            </a:xfrm>
            <a:prstGeom prst="rect">
              <a:avLst/>
            </a:prstGeom>
          </p:spPr>
        </p:pic>
        <p:pic>
          <p:nvPicPr>
            <p:cNvPr id="33" name="图片 32"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960" y="7941"/>
              <a:ext cx="277" cy="277"/>
            </a:xfrm>
            <a:prstGeom prst="rect">
              <a:avLst/>
            </a:prstGeom>
          </p:spPr>
        </p:pic>
      </p:grpSp>
      <p:sp>
        <p:nvSpPr>
          <p:cNvPr id="43" name="文本框 42"/>
          <p:cNvSpPr txBox="1"/>
          <p:nvPr/>
        </p:nvSpPr>
        <p:spPr>
          <a:xfrm>
            <a:off x="291465" y="5862320"/>
            <a:ext cx="315912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sp>
        <p:nvSpPr>
          <p:cNvPr id="44" name="文本框 43"/>
          <p:cNvSpPr txBox="1"/>
          <p:nvPr/>
        </p:nvSpPr>
        <p:spPr>
          <a:xfrm>
            <a:off x="292100" y="5314950"/>
            <a:ext cx="3160395" cy="275590"/>
          </a:xfrm>
          <a:prstGeom prst="rect">
            <a:avLst/>
          </a:prstGeom>
          <a:gradFill>
            <a:gsLst>
              <a:gs pos="2000">
                <a:srgbClr val="F9F8F6"/>
              </a:gs>
              <a:gs pos="100000">
                <a:srgbClr val="CCCBC9"/>
              </a:gs>
            </a:gsLst>
            <a:lin ang="13500000" scaled="0"/>
          </a:gradFill>
        </p:spPr>
        <p:txBody>
          <a:bodyPr wrap="square" rtlCol="0">
            <a:spAutoFit/>
          </a:bodyPr>
          <a:p>
            <a:endParaRPr lang="zh-CN" altLang="en-US" sz="1200"/>
          </a:p>
        </p:txBody>
      </p:sp>
      <p:cxnSp>
        <p:nvCxnSpPr>
          <p:cNvPr id="47" name="直接连接符 46"/>
          <p:cNvCxnSpPr/>
          <p:nvPr/>
        </p:nvCxnSpPr>
        <p:spPr>
          <a:xfrm>
            <a:off x="291465" y="5589905"/>
            <a:ext cx="3159125" cy="635"/>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1085215" y="4507865"/>
            <a:ext cx="0" cy="1624965"/>
          </a:xfrm>
          <a:prstGeom prst="line">
            <a:avLst/>
          </a:prstGeom>
          <a:ln w="3810">
            <a:solidFill>
              <a:srgbClr val="C9010C">
                <a:alpha val="50000"/>
              </a:srgbClr>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291465" y="4782820"/>
            <a:ext cx="3161030" cy="3175"/>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291465" y="4504690"/>
            <a:ext cx="3161030"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a:off x="292100" y="5862320"/>
            <a:ext cx="3158490" cy="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cxnSp>
        <p:nvCxnSpPr>
          <p:cNvPr id="60" name="直接连接符 59"/>
          <p:cNvCxnSpPr/>
          <p:nvPr/>
        </p:nvCxnSpPr>
        <p:spPr>
          <a:xfrm flipV="1">
            <a:off x="291465" y="6135370"/>
            <a:ext cx="3164205" cy="254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cxnSp>
        <p:nvCxnSpPr>
          <p:cNvPr id="61" name="直接连接符 60"/>
          <p:cNvCxnSpPr/>
          <p:nvPr/>
        </p:nvCxnSpPr>
        <p:spPr>
          <a:xfrm>
            <a:off x="292100" y="5314950"/>
            <a:ext cx="3160395" cy="1270"/>
          </a:xfrm>
          <a:prstGeom prst="line">
            <a:avLst/>
          </a:prstGeom>
          <a:ln w="2540">
            <a:solidFill>
              <a:srgbClr val="C9010C">
                <a:alpha val="95000"/>
              </a:srgbClr>
            </a:solidFill>
          </a:ln>
        </p:spPr>
        <p:style>
          <a:lnRef idx="1">
            <a:schemeClr val="accent1"/>
          </a:lnRef>
          <a:fillRef idx="0">
            <a:schemeClr val="accent1"/>
          </a:fillRef>
          <a:effectRef idx="0">
            <a:schemeClr val="accent1"/>
          </a:effectRef>
          <a:fontRef idx="minor">
            <a:schemeClr val="tx1"/>
          </a:fontRef>
        </p:style>
      </p:cxnSp>
      <p:sp>
        <p:nvSpPr>
          <p:cNvPr id="64" name="文本框 63"/>
          <p:cNvSpPr txBox="1"/>
          <p:nvPr/>
        </p:nvSpPr>
        <p:spPr>
          <a:xfrm>
            <a:off x="286385" y="4931410"/>
            <a:ext cx="699770" cy="229870"/>
          </a:xfrm>
          <a:prstGeom prst="rect">
            <a:avLst/>
          </a:prstGeom>
          <a:noFill/>
        </p:spPr>
        <p:txBody>
          <a:bodyPr wrap="square" rtlCol="0">
            <a:spAutoFit/>
          </a:bodyPr>
          <a:p>
            <a:r>
              <a:rPr lang="en-US" altLang="zh-CN" sz="900">
                <a:latin typeface="Times New Roman" panose="02020603050405020304" pitchFamily="18" charset="0"/>
                <a:ea typeface="宋体" panose="02010600030101010101" pitchFamily="2" charset="-122"/>
                <a:cs typeface="Times New Roman" panose="02020603050405020304" pitchFamily="18" charset="0"/>
              </a:rPr>
              <a:t>Dimension</a:t>
            </a:r>
            <a:endParaRPr lang="en-US" altLang="zh-CN" sz="900">
              <a:latin typeface="Times New Roman" panose="02020603050405020304" pitchFamily="18" charset="0"/>
              <a:ea typeface="宋体" panose="02010600030101010101" pitchFamily="2" charset="-122"/>
              <a:cs typeface="Times New Roman" panose="02020603050405020304" pitchFamily="18" charset="0"/>
            </a:endParaRPr>
          </a:p>
        </p:txBody>
      </p:sp>
      <p:sp>
        <p:nvSpPr>
          <p:cNvPr id="53" name="文本框 52"/>
          <p:cNvSpPr txBox="1"/>
          <p:nvPr/>
        </p:nvSpPr>
        <p:spPr>
          <a:xfrm>
            <a:off x="286385" y="4396740"/>
            <a:ext cx="3992245" cy="1797050"/>
          </a:xfrm>
          <a:prstGeom prst="rect">
            <a:avLst/>
          </a:prstGeom>
          <a:noFill/>
        </p:spPr>
        <p:txBody>
          <a:bodyPr wrap="square" rtlCol="0">
            <a:spAutoFit/>
          </a:bodyPr>
          <a:p>
            <a:pPr algn="l" fontAlgn="auto">
              <a:lnSpc>
                <a:spcPts val="2300"/>
              </a:lnSpc>
            </a:pPr>
            <a:r>
              <a:rPr lang="en-US" altLang="zh-CN" sz="9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rPr>
              <a:t>Model                PX04006</a:t>
            </a:r>
            <a:endParaRPr lang="en-US" altLang="zh-CN" sz="900" dirty="0">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Combustion Cabinet</a:t>
            </a:r>
            <a:r>
              <a:rPr lang="zh-CN" altLang="en-US" sz="900" dirty="0">
                <a:latin typeface="Times New Roman" panose="02020603050405020304" pitchFamily="18" charset="0"/>
                <a:ea typeface="宋体" panose="02010600030101010101" pitchFamily="2" charset="-122"/>
                <a:cs typeface="Times New Roman" panose="02020603050405020304" pitchFamily="18" charset="0"/>
              </a:rPr>
              <a:t>：750(W)×300(D)×900(H)mm</a:t>
            </a:r>
            <a:endParaRPr lang="zh-CN" altLang="en-US" sz="9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altLang="zh-CN" sz="900" dirty="0">
                <a:latin typeface="Times New Roman" panose="02020603050405020304" pitchFamily="18" charset="0"/>
                <a:ea typeface="宋体" panose="02010600030101010101" pitchFamily="2" charset="-122"/>
                <a:cs typeface="Times New Roman" panose="02020603050405020304" pitchFamily="18" charset="0"/>
              </a:rPr>
              <a:t>                          Console Cabinet</a:t>
            </a: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：650(W)</a:t>
            </a:r>
            <a:r>
              <a:rPr lang="zh-CN" altLang="en-US"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650(D)</a:t>
            </a:r>
            <a:r>
              <a:rPr lang="zh-CN" altLang="en-US" sz="900" dirty="0">
                <a:latin typeface="Times New Roman" panose="02020603050405020304" pitchFamily="18" charset="0"/>
                <a:ea typeface="宋体" panose="02010600030101010101" pitchFamily="2" charset="-122"/>
                <a:cs typeface="Times New Roman" panose="02020603050405020304" pitchFamily="18" charset="0"/>
                <a:sym typeface="+mn-ea"/>
              </a:rPr>
              <a:t>×</a:t>
            </a:r>
            <a:r>
              <a:rPr lang="zh-CN" altLang="zh-CN" sz="900" dirty="0">
                <a:latin typeface="Times New Roman" panose="02020603050405020304" pitchFamily="18" charset="0"/>
                <a:ea typeface="宋体" panose="02010600030101010101" pitchFamily="2" charset="-122"/>
                <a:cs typeface="Times New Roman" panose="02020603050405020304" pitchFamily="18" charset="0"/>
              </a:rPr>
              <a:t>1600(H)mm</a:t>
            </a:r>
            <a:endParaRPr lang="zh-CN" altLang="zh-CN" sz="900" dirty="0">
              <a:latin typeface="Times New Roman" panose="02020603050405020304" pitchFamily="18" charset="0"/>
              <a:ea typeface="宋体" panose="02010600030101010101" pitchFamily="2" charset="-122"/>
              <a:cs typeface="Times New Roman" panose="02020603050405020304" pitchFamily="18" charset="0"/>
            </a:endParaRPr>
          </a:p>
          <a:p>
            <a:pPr algn="l" fontAlgn="auto">
              <a:lnSpc>
                <a:spcPts val="2200"/>
              </a:lnSpc>
            </a:pPr>
            <a:r>
              <a:rPr lang="en-US"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Power Supply</a:t>
            </a:r>
            <a:r>
              <a:rPr lang="en-US" altLang="zh-CN"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AC 220V, 50Hz, 16A</a:t>
            </a:r>
            <a:endParaRPr lang="en-US" altLang="zh-CN"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200"/>
              </a:lnSpc>
            </a:pPr>
            <a:r>
              <a:rPr lang="en-US"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Weight</a:t>
            </a:r>
            <a:r>
              <a:rPr lang="en-US" altLang="zh-CN"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               APPR. 180kg</a:t>
            </a:r>
            <a:endParaRPr lang="en-US" altLang="zh-CN" sz="900" dirty="0">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endParaRPr>
          </a:p>
          <a:p>
            <a:pPr algn="l" fontAlgn="auto">
              <a:lnSpc>
                <a:spcPts val="2200"/>
              </a:lnSpc>
            </a:pPr>
            <a:r>
              <a:rPr lang="en-US" sz="900" dirty="0">
                <a:latin typeface="Times New Roman" panose="02020603050405020304" pitchFamily="18" charset="0"/>
                <a:ea typeface="宋体" panose="02010600030101010101" pitchFamily="2" charset="-122"/>
                <a:cs typeface="Times New Roman" panose="02020603050405020304" pitchFamily="18" charset="0"/>
                <a:sym typeface="+mn-ea"/>
              </a:rPr>
              <a:t>Gas Source        More than 95% purity propane gas</a:t>
            </a:r>
            <a:endParaRPr lang="en-US" sz="900" dirty="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文本框 6"/>
          <p:cNvSpPr txBox="1"/>
          <p:nvPr/>
        </p:nvSpPr>
        <p:spPr>
          <a:xfrm>
            <a:off x="4911444" y="443372"/>
            <a:ext cx="2817114" cy="245110"/>
          </a:xfrm>
          <a:prstGeom prst="rect">
            <a:avLst/>
          </a:prstGeom>
          <a:noFill/>
        </p:spPr>
        <p:txBody>
          <a:bodyPr wrap="square" rtlCol="0">
            <a:spAutoFit/>
          </a:bodyPr>
          <a:p>
            <a:pPr algn="l"/>
            <a:r>
              <a:rPr lang="en-US" altLang="zh-CN" sz="1000" dirty="0">
                <a:latin typeface="宋体" panose="02010600030101010101" pitchFamily="2" charset="-122"/>
                <a:ea typeface="宋体" panose="02010600030101010101" pitchFamily="2" charset="-122"/>
                <a:cs typeface="Calibri" panose="020F0502020204030204" charset="0"/>
              </a:rPr>
              <a:t>        </a:t>
            </a:r>
            <a:r>
              <a:rPr lang="en-US" altLang="zh-CN" sz="1000" b="1" dirty="0">
                <a:latin typeface="宋体" panose="02010600030101010101" pitchFamily="2" charset="-122"/>
                <a:ea typeface="宋体" panose="02010600030101010101" pitchFamily="2" charset="-122"/>
                <a:cs typeface="Calibri" panose="020F0502020204030204" charset="0"/>
              </a:rPr>
              <a:t>The Expert In Fire Testing</a:t>
            </a:r>
            <a:endParaRPr lang="zh-CN" altLang="en-US" sz="1000" dirty="0">
              <a:latin typeface="宋体" panose="02010600030101010101" pitchFamily="2" charset="-122"/>
              <a:ea typeface="宋体" panose="02010600030101010101" pitchFamily="2" charset="-122"/>
              <a:cs typeface="Calibri" panose="020F0502020204030204" charset="0"/>
            </a:endParaRPr>
          </a:p>
        </p:txBody>
      </p:sp>
      <p:cxnSp>
        <p:nvCxnSpPr>
          <p:cNvPr id="9" name="直接连接符 8"/>
          <p:cNvCxnSpPr/>
          <p:nvPr/>
        </p:nvCxnSpPr>
        <p:spPr>
          <a:xfrm>
            <a:off x="0" y="688340"/>
            <a:ext cx="7560945" cy="0"/>
          </a:xfrm>
          <a:prstGeom prst="line">
            <a:avLst/>
          </a:prstGeom>
          <a:ln w="57150">
            <a:solidFill>
              <a:srgbClr val="C9010C"/>
            </a:solidFill>
          </a:ln>
        </p:spPr>
        <p:style>
          <a:lnRef idx="1">
            <a:schemeClr val="accent1"/>
          </a:lnRef>
          <a:fillRef idx="0">
            <a:schemeClr val="accent1"/>
          </a:fillRef>
          <a:effectRef idx="0">
            <a:schemeClr val="accent1"/>
          </a:effectRef>
          <a:fontRef idx="minor">
            <a:schemeClr val="tx1"/>
          </a:fontRef>
        </p:style>
      </p:cxnSp>
      <p:sp>
        <p:nvSpPr>
          <p:cNvPr id="22" name="文本框 21"/>
          <p:cNvSpPr txBox="1"/>
          <p:nvPr/>
        </p:nvSpPr>
        <p:spPr>
          <a:xfrm flipH="1">
            <a:off x="226695" y="1400175"/>
            <a:ext cx="3388995" cy="2399665"/>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imported precise rotor flowmeter to control gas and air flow</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Equipped with brand pressure gauge and pressure regulating valve to adjust gas pressure, equipped with solenoid valve to control gas on and off, to ensure the safety of equipment</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Nine T150 quartz infrared tube arrays can provide a heat radiation flux of 13KW/㎡±4 KW/㎡</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Under the heat radiation of quartz infrared tube, the total heat flux can be set to 84KW/㎡± 2kW /㎡ by adjusting the gas supply to Meker burner</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cxnSp>
        <p:nvCxnSpPr>
          <p:cNvPr id="30" name="直接连接符 29"/>
          <p:cNvCxnSpPr/>
          <p:nvPr/>
        </p:nvCxnSpPr>
        <p:spPr>
          <a:xfrm>
            <a:off x="226695" y="1268730"/>
            <a:ext cx="7078345" cy="0"/>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5604510" y="10075545"/>
            <a:ext cx="1795145" cy="406400"/>
          </a:xfrm>
          <a:prstGeom prst="rect">
            <a:avLst/>
          </a:prstGeom>
          <a:noFill/>
        </p:spPr>
        <p:txBody>
          <a:bodyPr wrap="square" rtlCol="0">
            <a:spAutoFit/>
          </a:bodyPr>
          <a:p>
            <a:pPr algn="l"/>
            <a:r>
              <a:rPr lang="en-US" altLang="zh-CN" sz="1050"/>
              <a:t>              </a:t>
            </a:r>
            <a:r>
              <a:rPr lang="en-US" altLang="zh-CN" sz="1000">
                <a:latin typeface="+mn-ea"/>
              </a:rPr>
              <a:t>www.firemana.com</a:t>
            </a:r>
            <a:endParaRPr lang="zh-CN" altLang="en-US" sz="1000" dirty="0">
              <a:latin typeface="+mn-ea"/>
            </a:endParaRPr>
          </a:p>
        </p:txBody>
      </p:sp>
      <p:pic>
        <p:nvPicPr>
          <p:cNvPr id="12" name="图片 11"/>
          <p:cNvPicPr>
            <a:picLocks noChangeAspect="1"/>
          </p:cNvPicPr>
          <p:nvPr/>
        </p:nvPicPr>
        <p:blipFill>
          <a:blip r:embed="rId1">
            <a:clrChange>
              <a:clrFrom>
                <a:srgbClr val="FFFFFF">
                  <a:alpha val="100000"/>
                </a:srgbClr>
              </a:clrFrom>
              <a:clrTo>
                <a:srgbClr val="FFFFFF">
                  <a:alpha val="100000"/>
                  <a:alpha val="0"/>
                </a:srgbClr>
              </a:clrTo>
            </a:clrChange>
          </a:blip>
          <a:stretch>
            <a:fillRect/>
          </a:stretch>
        </p:blipFill>
        <p:spPr>
          <a:xfrm>
            <a:off x="213995" y="118745"/>
            <a:ext cx="1821815" cy="469900"/>
          </a:xfrm>
          <a:prstGeom prst="rect">
            <a:avLst/>
          </a:prstGeom>
        </p:spPr>
      </p:pic>
      <p:grpSp>
        <p:nvGrpSpPr>
          <p:cNvPr id="46" name="组合 45"/>
          <p:cNvGrpSpPr/>
          <p:nvPr/>
        </p:nvGrpSpPr>
        <p:grpSpPr>
          <a:xfrm>
            <a:off x="146685" y="10075545"/>
            <a:ext cx="7252970" cy="497840"/>
            <a:chOff x="231" y="15867"/>
            <a:chExt cx="11422" cy="784"/>
          </a:xfrm>
        </p:grpSpPr>
        <p:sp>
          <p:nvSpPr>
            <p:cNvPr id="23" name="文本框 22"/>
            <p:cNvSpPr txBox="1"/>
            <p:nvPr/>
          </p:nvSpPr>
          <p:spPr>
            <a:xfrm>
              <a:off x="231" y="15867"/>
              <a:ext cx="5197" cy="696"/>
            </a:xfrm>
            <a:prstGeom prst="rect">
              <a:avLst/>
            </a:prstGeom>
            <a:noFill/>
          </p:spPr>
          <p:txBody>
            <a:bodyPr wrap="square" rtlCol="0">
              <a:spAutoFit/>
            </a:bodyPr>
            <a:p>
              <a:pPr algn="l"/>
              <a:r>
                <a:rPr lang="zh-CN" altLang="en-US" sz="1050" b="1" dirty="0">
                  <a:latin typeface="Times New Roman" panose="02020603050405020304" pitchFamily="18" charset="0"/>
                  <a:ea typeface="宋体" panose="02010600030101010101" pitchFamily="2" charset="-122"/>
                  <a:cs typeface="Times New Roman" panose="02020603050405020304" pitchFamily="18" charset="0"/>
                  <a:sym typeface="+mn-ea"/>
                </a:rPr>
                <a:t>Jiangsu Firemana Safety Technology Co., LTD</a:t>
              </a:r>
              <a:endParaRPr lang="zh-CN" altLang="en-US" sz="1050" b="1" dirty="0">
                <a:latin typeface="Times New Roman" panose="02020603050405020304" pitchFamily="18" charset="0"/>
                <a:ea typeface="宋体" panose="02010600030101010101" pitchFamily="2" charset="-122"/>
                <a:cs typeface="Times New Roman" panose="02020603050405020304" pitchFamily="18" charset="0"/>
              </a:endParaRPr>
            </a:p>
            <a:p>
              <a:pPr algn="l"/>
              <a:endParaRPr lang="zh-CN" altLang="en-US" sz="1230" b="1" dirty="0">
                <a:latin typeface="宋体" panose="02010600030101010101" pitchFamily="2" charset="-122"/>
                <a:ea typeface="宋体" panose="02010600030101010101" pitchFamily="2" charset="-122"/>
              </a:endParaRPr>
            </a:p>
          </p:txBody>
        </p:sp>
        <p:sp>
          <p:nvSpPr>
            <p:cNvPr id="39" name="文本框 38"/>
            <p:cNvSpPr txBox="1"/>
            <p:nvPr/>
          </p:nvSpPr>
          <p:spPr>
            <a:xfrm>
              <a:off x="7582" y="16210"/>
              <a:ext cx="2246"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0516-83843888</a:t>
              </a:r>
              <a:endParaRPr lang="zh-CN" altLang="en-US" sz="1230" b="1" dirty="0">
                <a:solidFill>
                  <a:srgbClr val="C00000"/>
                </a:solidFill>
                <a:latin typeface="Calibri" panose="020F0502020204030204" charset="0"/>
                <a:cs typeface="Calibri" panose="020F0502020204030204" charset="0"/>
              </a:endParaRPr>
            </a:p>
          </p:txBody>
        </p:sp>
        <p:sp>
          <p:nvSpPr>
            <p:cNvPr id="40" name="文本框 39"/>
            <p:cNvSpPr txBox="1"/>
            <p:nvPr/>
          </p:nvSpPr>
          <p:spPr>
            <a:xfrm>
              <a:off x="9448" y="16210"/>
              <a:ext cx="2205" cy="441"/>
            </a:xfrm>
            <a:prstGeom prst="rect">
              <a:avLst/>
            </a:prstGeom>
            <a:noFill/>
          </p:spPr>
          <p:txBody>
            <a:bodyPr wrap="square" rtlCol="0">
              <a:spAutoFit/>
            </a:bodyPr>
            <a:p>
              <a:pPr algn="l"/>
              <a:r>
                <a:rPr lang="en-US" altLang="zh-CN" sz="1230" b="1" dirty="0">
                  <a:solidFill>
                    <a:srgbClr val="C00000"/>
                  </a:solidFill>
                  <a:latin typeface="Calibri" panose="020F0502020204030204" charset="0"/>
                  <a:cs typeface="Calibri" panose="020F0502020204030204" charset="0"/>
                </a:rPr>
                <a:t>       400-086-0699</a:t>
              </a:r>
              <a:endParaRPr lang="zh-CN" altLang="en-US" sz="1230" b="1" dirty="0">
                <a:solidFill>
                  <a:srgbClr val="C00000"/>
                </a:solidFill>
                <a:latin typeface="Calibri" panose="020F0502020204030204" charset="0"/>
                <a:cs typeface="Calibri" panose="020F0502020204030204" charset="0"/>
              </a:endParaRPr>
            </a:p>
          </p:txBody>
        </p:sp>
        <p:cxnSp>
          <p:nvCxnSpPr>
            <p:cNvPr id="35" name="直接连接符 34"/>
            <p:cNvCxnSpPr/>
            <p:nvPr/>
          </p:nvCxnSpPr>
          <p:spPr>
            <a:xfrm>
              <a:off x="231" y="16208"/>
              <a:ext cx="11238" cy="57"/>
            </a:xfrm>
            <a:prstGeom prst="line">
              <a:avLst/>
            </a:prstGeom>
            <a:ln w="9525">
              <a:solidFill>
                <a:srgbClr val="C9010C"/>
              </a:solidFill>
            </a:ln>
          </p:spPr>
          <p:style>
            <a:lnRef idx="1">
              <a:schemeClr val="accent1"/>
            </a:lnRef>
            <a:fillRef idx="0">
              <a:schemeClr val="accent1"/>
            </a:fillRef>
            <a:effectRef idx="0">
              <a:schemeClr val="accent1"/>
            </a:effectRef>
            <a:fontRef idx="minor">
              <a:schemeClr val="tx1"/>
            </a:fontRef>
          </p:style>
        </p:cxnSp>
      </p:grpSp>
      <p:grpSp>
        <p:nvGrpSpPr>
          <p:cNvPr id="3" name="组合 2"/>
          <p:cNvGrpSpPr/>
          <p:nvPr/>
        </p:nvGrpSpPr>
        <p:grpSpPr>
          <a:xfrm>
            <a:off x="372110" y="946785"/>
            <a:ext cx="2481580" cy="553085"/>
            <a:chOff x="441" y="10524"/>
            <a:chExt cx="3908" cy="871"/>
          </a:xfrm>
        </p:grpSpPr>
        <p:sp>
          <p:nvSpPr>
            <p:cNvPr id="31" name="文本框 30"/>
            <p:cNvSpPr txBox="1"/>
            <p:nvPr/>
          </p:nvSpPr>
          <p:spPr>
            <a:xfrm>
              <a:off x="441" y="10524"/>
              <a:ext cx="3908" cy="871"/>
            </a:xfrm>
            <a:prstGeom prst="rect">
              <a:avLst/>
            </a:prstGeom>
            <a:noFill/>
          </p:spPr>
          <p:txBody>
            <a:bodyPr wrap="square">
              <a:spAutoFit/>
            </a:bodyPr>
            <a:p>
              <a:pPr algn="l">
                <a:lnSpc>
                  <a:spcPts val="1800"/>
                </a:lnSpc>
              </a:pPr>
              <a:r>
                <a:rPr lang="en-US" altLang="zh-CN" sz="1400" b="1" kern="100" dirty="0">
                  <a:effectLst/>
                  <a:latin typeface="Times New Roman" panose="02020603050405020304" pitchFamily="18" charset="0"/>
                  <a:ea typeface="宋体" panose="02010600030101010101" pitchFamily="2" charset="-122"/>
                  <a:cs typeface="Times New Roman" panose="02020603050405020304" pitchFamily="18" charset="0"/>
                  <a:sym typeface="+mn-ea"/>
                </a:rPr>
                <a:t>Continued Page</a:t>
              </a:r>
              <a:endParaRPr lang="en-US" altLang="zh-CN" sz="1400" b="1" kern="100" dirty="0">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p>
              <a:pPr algn="l">
                <a:lnSpc>
                  <a:spcPts val="1800"/>
                </a:lnSpc>
              </a:pPr>
              <a:endParaRPr lang="zh-CN" altLang="en-US" sz="1400" b="1" kern="100" dirty="0">
                <a:solidFill>
                  <a:schemeClr val="tx1"/>
                </a:solidFill>
                <a:effectLst/>
                <a:latin typeface="宋体" panose="02010600030101010101" pitchFamily="2" charset="-122"/>
                <a:ea typeface="宋体" panose="02010600030101010101" pitchFamily="2" charset="-122"/>
                <a:cs typeface="Arial" panose="020B0604020202020204" pitchFamily="34" charset="0"/>
              </a:endParaRPr>
            </a:p>
          </p:txBody>
        </p:sp>
        <p:pic>
          <p:nvPicPr>
            <p:cNvPr id="29" name="图片 28"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546" y="10640"/>
              <a:ext cx="277" cy="277"/>
            </a:xfrm>
            <a:prstGeom prst="rect">
              <a:avLst/>
            </a:prstGeom>
          </p:spPr>
        </p:pic>
        <p:pic>
          <p:nvPicPr>
            <p:cNvPr id="32" name="图片 31" descr="32303230323035363b32303231313635393bbaecc9abcff2d3d2bcfdcdb7"/>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84" y="10640"/>
              <a:ext cx="277" cy="277"/>
            </a:xfrm>
            <a:prstGeom prst="rect">
              <a:avLst/>
            </a:prstGeom>
          </p:spPr>
        </p:pic>
      </p:grpSp>
      <p:sp>
        <p:nvSpPr>
          <p:cNvPr id="2" name="文本框 1"/>
          <p:cNvSpPr txBox="1"/>
          <p:nvPr/>
        </p:nvSpPr>
        <p:spPr>
          <a:xfrm flipH="1">
            <a:off x="3736340" y="1400175"/>
            <a:ext cx="3296920" cy="2399665"/>
          </a:xfrm>
          <a:prstGeom prst="rect">
            <a:avLst/>
          </a:prstGeom>
          <a:noFill/>
        </p:spPr>
        <p:txBody>
          <a:bodyPr wrap="square">
            <a:spAutoFit/>
          </a:bodyPr>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water cold plate can be quickly moved to the use position and evacuated by electric module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sample device is made of stainless steel</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test sample can be quickly moved to the use position and evacuated by electric module</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r>
              <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rPr>
              <a:t>The self-designed standard electrical cabinet, built-in 19-inch touch control all-in-one, equipped with programmable controller (PLC) control system, based on NI Labview platform PC software, to achieve test function control, curve display, real-time data view, save and report output and other functions.</a:t>
            </a:r>
            <a:endParaRPr altLang="zh-CN" sz="1000" dirty="0">
              <a:effectLst/>
              <a:latin typeface="Times New Roman" panose="02020603050405020304" pitchFamily="18" charset="0"/>
              <a:ea typeface="宋体" panose="02010600030101010101" pitchFamily="2" charset="-122"/>
              <a:cs typeface="Times New Roman" panose="02020603050405020304" pitchFamily="18" charset="0"/>
              <a:sym typeface="+mn-ea"/>
            </a:endParaRPr>
          </a:p>
          <a:p>
            <a:pPr marL="171450" lvl="0" indent="-171450" algn="l" fontAlgn="auto">
              <a:lnSpc>
                <a:spcPts val="1500"/>
              </a:lnSpc>
              <a:buFont typeface="Wingdings" panose="05000000000000000000" charset="0"/>
              <a:buChar char="l"/>
            </a:pPr>
            <a:endParaRPr sz="1000" dirty="0">
              <a:effectLst/>
              <a:latin typeface="Times New Roman" panose="02020603050405020304" pitchFamily="18" charset="0"/>
              <a:ea typeface="宋体" panose="02010600030101010101" pitchFamily="2" charset="-122"/>
              <a:cs typeface="Times New Roman" panose="02020603050405020304" pitchFamily="18" charset="0"/>
            </a:endParaRPr>
          </a:p>
        </p:txBody>
      </p:sp>
      <p:sp>
        <p:nvSpPr>
          <p:cNvPr id="4" name="文本框 3"/>
          <p:cNvSpPr txBox="1"/>
          <p:nvPr/>
        </p:nvSpPr>
        <p:spPr>
          <a:xfrm>
            <a:off x="147320" y="10291445"/>
            <a:ext cx="2947670" cy="337185"/>
          </a:xfrm>
          <a:prstGeom prst="rect">
            <a:avLst/>
          </a:prstGeom>
          <a:noFill/>
        </p:spPr>
        <p:txBody>
          <a:bodyPr wrap="square" rtlCol="0">
            <a:spAutoFit/>
          </a:bodyPr>
          <a:p>
            <a:pPr algn="l"/>
            <a:r>
              <a:rPr sz="800" dirty="0">
                <a:latin typeface="Times New Roman" panose="02020603050405020304" pitchFamily="18" charset="0"/>
                <a:cs typeface="Times New Roman" panose="02020603050405020304" pitchFamily="18" charset="0"/>
              </a:rPr>
              <a:t>Add: D3 </a:t>
            </a:r>
            <a:r>
              <a:rPr lang="en-US" sz="800" dirty="0">
                <a:latin typeface="Times New Roman" panose="02020603050405020304" pitchFamily="18" charset="0"/>
                <a:cs typeface="Times New Roman" panose="02020603050405020304" pitchFamily="18" charset="0"/>
              </a:rPr>
              <a:t>Safe Valley Of  China</a:t>
            </a:r>
            <a:r>
              <a:rPr sz="800" dirty="0">
                <a:latin typeface="Times New Roman" panose="02020603050405020304" pitchFamily="18" charset="0"/>
                <a:cs typeface="Times New Roman" panose="02020603050405020304" pitchFamily="18" charset="0"/>
              </a:rPr>
              <a:t>, Tongshan District, Xuzhou City, Jiangsu Province,China</a:t>
            </a:r>
            <a:endParaRPr sz="800" dirty="0">
              <a:latin typeface="Times New Roman" panose="02020603050405020304" pitchFamily="18" charset="0"/>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MzYwNTRjMTk4NTE0ZDZlNzI2MmNiNzVjMzg5ZTIwZmEifQ=="/>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3707</Words>
  <Application>WPS 演示</Application>
  <PresentationFormat>自定义</PresentationFormat>
  <Paragraphs>77</Paragraphs>
  <Slides>2</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2</vt:i4>
      </vt:variant>
    </vt:vector>
  </HeadingPairs>
  <TitlesOfParts>
    <vt:vector size="16" baseType="lpstr">
      <vt:lpstr>Arial</vt:lpstr>
      <vt:lpstr>宋体</vt:lpstr>
      <vt:lpstr>Wingdings</vt:lpstr>
      <vt:lpstr>Calibri</vt:lpstr>
      <vt:lpstr>Times New Roman</vt:lpstr>
      <vt:lpstr>MicrosoftYaHei</vt:lpstr>
      <vt:lpstr>Segoe Print</vt:lpstr>
      <vt:lpstr>Wingdings</vt:lpstr>
      <vt:lpstr>等线</vt:lpstr>
      <vt:lpstr>微软雅黑</vt:lpstr>
      <vt:lpstr>Calibri Light</vt:lpstr>
      <vt:lpstr>等线 Light</vt:lpstr>
      <vt:lpstr>Arial Unicode MS</vt:lpstr>
      <vt:lpstr>Office 主题​​</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SHANG FEI</dc:creator>
  <cp:lastModifiedBy>Lee</cp:lastModifiedBy>
  <cp:revision>131</cp:revision>
  <dcterms:created xsi:type="dcterms:W3CDTF">2022-04-06T05:39:00Z</dcterms:created>
  <dcterms:modified xsi:type="dcterms:W3CDTF">2022-06-14T02:31:04Z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4D7B9FEF751344889FBB346A4A60EEB4</vt:lpwstr>
  </property>
  <property fmtid="{D5CDD505-2E9C-101B-9397-08002B2CF9AE}" pid="3" name="KSOProductBuildVer">
    <vt:lpwstr>2052-11.1.0.11744</vt:lpwstr>
  </property>
</Properties>
</file>