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media/image1.svg" ContentType="image/svg+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5"/>
  </p:notesMasterIdLst>
  <p:sldIdLst>
    <p:sldId id="256" r:id="rId3"/>
    <p:sldId id="257" r:id="rId4"/>
  </p:sldIdLst>
  <p:sldSz cx="7559675" cy="10691495"/>
  <p:notesSz cx="6858000" cy="9144000"/>
  <p:custDataLst>
    <p:tags r:id="rId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DC6"/>
    <a:srgbClr val="003778"/>
    <a:srgbClr val="00375A"/>
    <a:srgbClr val="003764"/>
    <a:srgbClr val="003768"/>
    <a:srgbClr val="FF3737"/>
    <a:srgbClr val="FE525E"/>
    <a:srgbClr val="FF7A83"/>
    <a:srgbClr val="DBF2FA"/>
    <a:srgbClr val="C901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8824" autoAdjust="0"/>
    <p:restoredTop sz="94479" autoAdjust="0"/>
  </p:normalViewPr>
  <p:slideViewPr>
    <p:cSldViewPr snapToGrid="0" snapToObjects="1">
      <p:cViewPr varScale="1">
        <p:scale>
          <a:sx n="46" d="100"/>
          <a:sy n="46" d="100"/>
        </p:scale>
        <p:origin x="344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gs" Target="tags/tag1.xml"/><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337950" y="1143000"/>
            <a:ext cx="21821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567024" y="1750118"/>
            <a:ext cx="6426276" cy="3723022"/>
          </a:xfrm>
        </p:spPr>
        <p:txBody>
          <a:bodyPr anchor="b"/>
          <a:lstStyle>
            <a:lvl1pPr algn="ctr">
              <a:defRPr sz="4960"/>
            </a:lvl1pPr>
          </a:lstStyle>
          <a:p>
            <a:r>
              <a:rPr lang="zh-CN" altLang="en-US"/>
              <a:t>单击此处编辑母版标题样式</a:t>
            </a:r>
            <a:endParaRPr lang="en-US" dirty="0"/>
          </a:p>
        </p:txBody>
      </p:sp>
      <p:sp>
        <p:nvSpPr>
          <p:cNvPr id="3" name="Subtitle 2"/>
          <p:cNvSpPr>
            <a:spLocks noGrp="1"/>
          </p:cNvSpPr>
          <p:nvPr>
            <p:ph type="subTitle" idx="1"/>
          </p:nvPr>
        </p:nvSpPr>
        <p:spPr>
          <a:xfrm>
            <a:off x="945041" y="5616713"/>
            <a:ext cx="5670244" cy="2581855"/>
          </a:xfrm>
        </p:spPr>
        <p:txBody>
          <a:bodyPr/>
          <a:lstStyle>
            <a:lvl1pPr marL="0" indent="0" algn="ctr">
              <a:buNone/>
              <a:defRPr sz="1985"/>
            </a:lvl1pPr>
            <a:lvl2pPr marL="377825" indent="0" algn="ctr">
              <a:buNone/>
              <a:defRPr sz="1655"/>
            </a:lvl2pPr>
            <a:lvl3pPr marL="756285" indent="0" algn="ctr">
              <a:buNone/>
              <a:defRPr sz="1490"/>
            </a:lvl3pPr>
            <a:lvl4pPr marL="1134110" indent="0" algn="ctr">
              <a:buNone/>
              <a:defRPr sz="1325"/>
            </a:lvl4pPr>
            <a:lvl5pPr marL="1511935" indent="0" algn="ctr">
              <a:buNone/>
              <a:defRPr sz="1325"/>
            </a:lvl5pPr>
            <a:lvl6pPr marL="1889760" indent="0" algn="ctr">
              <a:buNone/>
              <a:defRPr sz="1325"/>
            </a:lvl6pPr>
            <a:lvl7pPr marL="2268220" indent="0" algn="ctr">
              <a:buNone/>
              <a:defRPr sz="1325"/>
            </a:lvl7pPr>
            <a:lvl8pPr marL="2646045" indent="0" algn="ctr">
              <a:buNone/>
              <a:defRPr sz="1325"/>
            </a:lvl8pPr>
            <a:lvl9pPr marL="3023870" indent="0" algn="ctr">
              <a:buNone/>
              <a:defRPr sz="1325"/>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0358" y="569345"/>
            <a:ext cx="1630195" cy="906248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519773" y="569345"/>
            <a:ext cx="4796081" cy="906248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515835" y="2666024"/>
            <a:ext cx="6520780" cy="4448316"/>
          </a:xfrm>
        </p:spPr>
        <p:txBody>
          <a:bodyPr anchor="b"/>
          <a:lstStyle>
            <a:lvl1pPr>
              <a:defRPr sz="4960"/>
            </a:lvl1pPr>
          </a:lstStyle>
          <a:p>
            <a:r>
              <a:rPr lang="zh-CN" altLang="en-US"/>
              <a:t>单击此处编辑母版标题样式</a:t>
            </a:r>
            <a:endParaRPr lang="en-US" dirty="0"/>
          </a:p>
        </p:txBody>
      </p:sp>
      <p:sp>
        <p:nvSpPr>
          <p:cNvPr id="3" name="Text Placeholder 2"/>
          <p:cNvSpPr>
            <a:spLocks noGrp="1"/>
          </p:cNvSpPr>
          <p:nvPr>
            <p:ph type="body" idx="1"/>
          </p:nvPr>
        </p:nvSpPr>
        <p:spPr>
          <a:xfrm>
            <a:off x="515835" y="7156423"/>
            <a:ext cx="6520780" cy="2339264"/>
          </a:xfrm>
        </p:spPr>
        <p:txBody>
          <a:bodyPr/>
          <a:lstStyle>
            <a:lvl1pPr marL="0" indent="0">
              <a:buNone/>
              <a:defRPr sz="1985">
                <a:solidFill>
                  <a:schemeClr val="tx1"/>
                </a:solidFill>
              </a:defRPr>
            </a:lvl1pPr>
            <a:lvl2pPr marL="377825" indent="0">
              <a:buNone/>
              <a:defRPr sz="1655">
                <a:solidFill>
                  <a:schemeClr val="tx1">
                    <a:tint val="75000"/>
                  </a:schemeClr>
                </a:solidFill>
              </a:defRPr>
            </a:lvl2pPr>
            <a:lvl3pPr marL="756285" indent="0">
              <a:buNone/>
              <a:defRPr sz="1490">
                <a:solidFill>
                  <a:schemeClr val="tx1">
                    <a:tint val="75000"/>
                  </a:schemeClr>
                </a:solidFill>
              </a:defRPr>
            </a:lvl3pPr>
            <a:lvl4pPr marL="1134110" indent="0">
              <a:buNone/>
              <a:defRPr sz="1325">
                <a:solidFill>
                  <a:schemeClr val="tx1">
                    <a:tint val="75000"/>
                  </a:schemeClr>
                </a:solidFill>
              </a:defRPr>
            </a:lvl4pPr>
            <a:lvl5pPr marL="1511935" indent="0">
              <a:buNone/>
              <a:defRPr sz="1325">
                <a:solidFill>
                  <a:schemeClr val="tx1">
                    <a:tint val="75000"/>
                  </a:schemeClr>
                </a:solidFill>
              </a:defRPr>
            </a:lvl5pPr>
            <a:lvl6pPr marL="1889760" indent="0">
              <a:buNone/>
              <a:defRPr sz="1325">
                <a:solidFill>
                  <a:schemeClr val="tx1">
                    <a:tint val="75000"/>
                  </a:schemeClr>
                </a:solidFill>
              </a:defRPr>
            </a:lvl6pPr>
            <a:lvl7pPr marL="2268220" indent="0">
              <a:buNone/>
              <a:defRPr sz="1325">
                <a:solidFill>
                  <a:schemeClr val="tx1">
                    <a:tint val="75000"/>
                  </a:schemeClr>
                </a:solidFill>
              </a:defRPr>
            </a:lvl7pPr>
            <a:lvl8pPr marL="2646045" indent="0">
              <a:buNone/>
              <a:defRPr sz="1325">
                <a:solidFill>
                  <a:schemeClr val="tx1">
                    <a:tint val="75000"/>
                  </a:schemeClr>
                </a:solidFill>
              </a:defRPr>
            </a:lvl8pPr>
            <a:lvl9pPr marL="3023870" indent="0">
              <a:buNone/>
              <a:defRPr sz="1325">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519773" y="2846725"/>
            <a:ext cx="3213138" cy="6785109"/>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3827415" y="2846725"/>
            <a:ext cx="3213138" cy="6785109"/>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520757" y="569348"/>
            <a:ext cx="6520780" cy="2066971"/>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520757" y="2621464"/>
            <a:ext cx="3198371" cy="1284738"/>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89760" indent="0">
              <a:buNone/>
              <a:defRPr sz="1325" b="1"/>
            </a:lvl6pPr>
            <a:lvl7pPr marL="2268220" indent="0">
              <a:buNone/>
              <a:defRPr sz="1325" b="1"/>
            </a:lvl7pPr>
            <a:lvl8pPr marL="2646045" indent="0">
              <a:buNone/>
              <a:defRPr sz="1325" b="1"/>
            </a:lvl8pPr>
            <a:lvl9pPr marL="3023870" indent="0">
              <a:buNone/>
              <a:defRPr sz="1325"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520757" y="3906202"/>
            <a:ext cx="3198371" cy="574543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3827415" y="2621464"/>
            <a:ext cx="3214123" cy="1284738"/>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89760" indent="0">
              <a:buNone/>
              <a:defRPr sz="1325" b="1"/>
            </a:lvl6pPr>
            <a:lvl7pPr marL="2268220" indent="0">
              <a:buNone/>
              <a:defRPr sz="1325" b="1"/>
            </a:lvl7pPr>
            <a:lvl8pPr marL="2646045" indent="0">
              <a:buNone/>
              <a:defRPr sz="1325" b="1"/>
            </a:lvl8pPr>
            <a:lvl9pPr marL="3023870" indent="0">
              <a:buNone/>
              <a:defRPr sz="1325"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3827415" y="3906202"/>
            <a:ext cx="3214123" cy="574543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Date Placeholder 6"/>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8" name="Footer Placeholder 7"/>
          <p:cNvSpPr>
            <a:spLocks noGrp="1"/>
          </p:cNvSpPr>
          <p:nvPr>
            <p:ph type="ftr" sz="quarter" idx="11"/>
          </p:nvPr>
        </p:nvSpPr>
        <p:spPr/>
        <p:txBody>
          <a:bodyPr/>
          <a:lstStyle/>
          <a:p>
            <a:endParaRPr kumimoji="1" lang="zh-CN" altLang="en-US"/>
          </a:p>
        </p:txBody>
      </p:sp>
      <p:sp>
        <p:nvSpPr>
          <p:cNvPr id="9" name="Slide Number Placeholder 8"/>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4" name="Footer Placeholder 3"/>
          <p:cNvSpPr>
            <a:spLocks noGrp="1"/>
          </p:cNvSpPr>
          <p:nvPr>
            <p:ph type="ftr" sz="quarter" idx="11"/>
          </p:nvPr>
        </p:nvSpPr>
        <p:spPr/>
        <p:txBody>
          <a:bodyPr/>
          <a:lstStyle/>
          <a:p>
            <a:endParaRPr kumimoji="1" lang="zh-CN" altLang="en-US"/>
          </a:p>
        </p:txBody>
      </p:sp>
      <p:sp>
        <p:nvSpPr>
          <p:cNvPr id="5" name="Slide Number Placeholder 4"/>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3" name="Footer Placeholder 2"/>
          <p:cNvSpPr>
            <a:spLocks noGrp="1"/>
          </p:cNvSpPr>
          <p:nvPr>
            <p:ph type="ftr" sz="quarter" idx="11"/>
          </p:nvPr>
        </p:nvSpPr>
        <p:spPr/>
        <p:txBody>
          <a:bodyPr/>
          <a:lstStyle/>
          <a:p>
            <a:endParaRPr kumimoji="1" lang="zh-CN" altLang="en-US"/>
          </a:p>
        </p:txBody>
      </p:sp>
      <p:sp>
        <p:nvSpPr>
          <p:cNvPr id="4" name="Slide Number Placeholder 3"/>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520757" y="712918"/>
            <a:ext cx="2438402" cy="2495217"/>
          </a:xfrm>
        </p:spPr>
        <p:txBody>
          <a:bodyPr anchor="b"/>
          <a:lstStyle>
            <a:lvl1pPr>
              <a:defRPr sz="2645"/>
            </a:lvl1pPr>
          </a:lstStyle>
          <a:p>
            <a:r>
              <a:rPr lang="zh-CN" altLang="en-US"/>
              <a:t>单击此处编辑母版标题样式</a:t>
            </a:r>
            <a:endParaRPr lang="en-US" dirty="0"/>
          </a:p>
        </p:txBody>
      </p:sp>
      <p:sp>
        <p:nvSpPr>
          <p:cNvPr id="3" name="Content Placeholder 2"/>
          <p:cNvSpPr>
            <a:spLocks noGrp="1"/>
          </p:cNvSpPr>
          <p:nvPr>
            <p:ph idx="1"/>
          </p:nvPr>
        </p:nvSpPr>
        <p:spPr>
          <a:xfrm>
            <a:off x="3214123" y="1539708"/>
            <a:ext cx="3827415" cy="7599519"/>
          </a:xfrm>
        </p:spPr>
        <p:txBody>
          <a:bodyPr/>
          <a:lstStyle>
            <a:lvl1pPr>
              <a:defRPr sz="2645"/>
            </a:lvl1pPr>
            <a:lvl2pPr>
              <a:defRPr sz="2315"/>
            </a:lvl2pPr>
            <a:lvl3pPr>
              <a:defRPr sz="1985"/>
            </a:lvl3pPr>
            <a:lvl4pPr>
              <a:defRPr sz="1655"/>
            </a:lvl4pPr>
            <a:lvl5pPr>
              <a:defRPr sz="1655"/>
            </a:lvl5pPr>
            <a:lvl6pPr>
              <a:defRPr sz="1655"/>
            </a:lvl6pPr>
            <a:lvl7pPr>
              <a:defRPr sz="1655"/>
            </a:lvl7pPr>
            <a:lvl8pPr>
              <a:defRPr sz="1655"/>
            </a:lvl8pPr>
            <a:lvl9pPr>
              <a:defRPr sz="1655"/>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520757" y="3208135"/>
            <a:ext cx="2438402" cy="5943467"/>
          </a:xfrm>
        </p:spPr>
        <p:txBody>
          <a:bodyPr/>
          <a:lstStyle>
            <a:lvl1pPr marL="0" indent="0">
              <a:buNone/>
              <a:defRPr sz="1325"/>
            </a:lvl1pPr>
            <a:lvl2pPr marL="377825" indent="0">
              <a:buNone/>
              <a:defRPr sz="1155"/>
            </a:lvl2pPr>
            <a:lvl3pPr marL="756285" indent="0">
              <a:buNone/>
              <a:defRPr sz="990"/>
            </a:lvl3pPr>
            <a:lvl4pPr marL="1134110" indent="0">
              <a:buNone/>
              <a:defRPr sz="825"/>
            </a:lvl4pPr>
            <a:lvl5pPr marL="1511935" indent="0">
              <a:buNone/>
              <a:defRPr sz="825"/>
            </a:lvl5pPr>
            <a:lvl6pPr marL="1889760" indent="0">
              <a:buNone/>
              <a:defRPr sz="825"/>
            </a:lvl6pPr>
            <a:lvl7pPr marL="2268220" indent="0">
              <a:buNone/>
              <a:defRPr sz="825"/>
            </a:lvl7pPr>
            <a:lvl8pPr marL="2646045" indent="0">
              <a:buNone/>
              <a:defRPr sz="825"/>
            </a:lvl8pPr>
            <a:lvl9pPr marL="3023870" indent="0">
              <a:buNone/>
              <a:defRPr sz="8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520757" y="712918"/>
            <a:ext cx="2438402" cy="2495217"/>
          </a:xfrm>
        </p:spPr>
        <p:txBody>
          <a:bodyPr anchor="b"/>
          <a:lstStyle>
            <a:lvl1pPr>
              <a:defRPr sz="2645"/>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214123" y="1539708"/>
            <a:ext cx="3827415" cy="7599519"/>
          </a:xfrm>
        </p:spPr>
        <p:txBody>
          <a:bodyPr anchor="t"/>
          <a:lstStyle>
            <a:lvl1pPr marL="0" indent="0">
              <a:buNone/>
              <a:defRPr sz="2645"/>
            </a:lvl1pPr>
            <a:lvl2pPr marL="377825" indent="0">
              <a:buNone/>
              <a:defRPr sz="2315"/>
            </a:lvl2pPr>
            <a:lvl3pPr marL="756285" indent="0">
              <a:buNone/>
              <a:defRPr sz="1985"/>
            </a:lvl3pPr>
            <a:lvl4pPr marL="1134110" indent="0">
              <a:buNone/>
              <a:defRPr sz="1655"/>
            </a:lvl4pPr>
            <a:lvl5pPr marL="1511935" indent="0">
              <a:buNone/>
              <a:defRPr sz="1655"/>
            </a:lvl5pPr>
            <a:lvl6pPr marL="1889760" indent="0">
              <a:buNone/>
              <a:defRPr sz="1655"/>
            </a:lvl6pPr>
            <a:lvl7pPr marL="2268220" indent="0">
              <a:buNone/>
              <a:defRPr sz="1655"/>
            </a:lvl7pPr>
            <a:lvl8pPr marL="2646045" indent="0">
              <a:buNone/>
              <a:defRPr sz="1655"/>
            </a:lvl8pPr>
            <a:lvl9pPr marL="3023870" indent="0">
              <a:buNone/>
              <a:defRPr sz="1655"/>
            </a:lvl9pPr>
          </a:lstStyle>
          <a:p>
            <a:r>
              <a:rPr lang="zh-CN" altLang="en-US"/>
              <a:t>单击图标添加图片</a:t>
            </a:r>
            <a:endParaRPr lang="en-US" dirty="0"/>
          </a:p>
        </p:txBody>
      </p:sp>
      <p:sp>
        <p:nvSpPr>
          <p:cNvPr id="4" name="Text Placeholder 3"/>
          <p:cNvSpPr>
            <a:spLocks noGrp="1"/>
          </p:cNvSpPr>
          <p:nvPr>
            <p:ph type="body" sz="half" idx="2"/>
          </p:nvPr>
        </p:nvSpPr>
        <p:spPr>
          <a:xfrm>
            <a:off x="520757" y="3208135"/>
            <a:ext cx="2438402" cy="5943467"/>
          </a:xfrm>
        </p:spPr>
        <p:txBody>
          <a:bodyPr/>
          <a:lstStyle>
            <a:lvl1pPr marL="0" indent="0">
              <a:buNone/>
              <a:defRPr sz="1325"/>
            </a:lvl1pPr>
            <a:lvl2pPr marL="377825" indent="0">
              <a:buNone/>
              <a:defRPr sz="1155"/>
            </a:lvl2pPr>
            <a:lvl3pPr marL="756285" indent="0">
              <a:buNone/>
              <a:defRPr sz="990"/>
            </a:lvl3pPr>
            <a:lvl4pPr marL="1134110" indent="0">
              <a:buNone/>
              <a:defRPr sz="825"/>
            </a:lvl4pPr>
            <a:lvl5pPr marL="1511935" indent="0">
              <a:buNone/>
              <a:defRPr sz="825"/>
            </a:lvl5pPr>
            <a:lvl6pPr marL="1889760" indent="0">
              <a:buNone/>
              <a:defRPr sz="825"/>
            </a:lvl6pPr>
            <a:lvl7pPr marL="2268220" indent="0">
              <a:buNone/>
              <a:defRPr sz="825"/>
            </a:lvl7pPr>
            <a:lvl8pPr marL="2646045" indent="0">
              <a:buNone/>
              <a:defRPr sz="825"/>
            </a:lvl8pPr>
            <a:lvl9pPr marL="3023870" indent="0">
              <a:buNone/>
              <a:defRPr sz="8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73" y="569348"/>
            <a:ext cx="6520780" cy="2066971"/>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519773" y="2846725"/>
            <a:ext cx="6520780" cy="6785109"/>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519773" y="9911556"/>
            <a:ext cx="1701073" cy="569345"/>
          </a:xfrm>
          <a:prstGeom prst="rect">
            <a:avLst/>
          </a:prstGeom>
        </p:spPr>
        <p:txBody>
          <a:bodyPr vert="horz" lIns="91440" tIns="45720" rIns="91440" bIns="45720" rtlCol="0" anchor="ctr"/>
          <a:lstStyle>
            <a:lvl1pPr algn="l">
              <a:defRPr sz="990">
                <a:solidFill>
                  <a:schemeClr val="tx1">
                    <a:tint val="75000"/>
                  </a:schemeClr>
                </a:solidFill>
              </a:defRPr>
            </a:lvl1p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3"/>
          </p:nvPr>
        </p:nvSpPr>
        <p:spPr>
          <a:xfrm>
            <a:off x="2504358" y="9911556"/>
            <a:ext cx="2551610" cy="569345"/>
          </a:xfrm>
          <a:prstGeom prst="rect">
            <a:avLst/>
          </a:prstGeom>
        </p:spPr>
        <p:txBody>
          <a:bodyPr vert="horz" lIns="91440" tIns="45720" rIns="91440" bIns="45720" rtlCol="0" anchor="ctr"/>
          <a:lstStyle>
            <a:lvl1pPr algn="ctr">
              <a:defRPr sz="990">
                <a:solidFill>
                  <a:schemeClr val="tx1">
                    <a:tint val="75000"/>
                  </a:schemeClr>
                </a:solidFill>
              </a:defRPr>
            </a:lvl1pPr>
          </a:lstStyle>
          <a:p>
            <a:endParaRPr kumimoji="1" lang="zh-CN" altLang="en-US"/>
          </a:p>
        </p:txBody>
      </p:sp>
      <p:sp>
        <p:nvSpPr>
          <p:cNvPr id="6" name="Slide Number Placeholder 5"/>
          <p:cNvSpPr>
            <a:spLocks noGrp="1"/>
          </p:cNvSpPr>
          <p:nvPr>
            <p:ph type="sldNum" sz="quarter" idx="4"/>
          </p:nvPr>
        </p:nvSpPr>
        <p:spPr>
          <a:xfrm>
            <a:off x="5339480" y="9911556"/>
            <a:ext cx="1701073" cy="569345"/>
          </a:xfrm>
          <a:prstGeom prst="rect">
            <a:avLst/>
          </a:prstGeom>
        </p:spPr>
        <p:txBody>
          <a:bodyPr vert="horz" lIns="91440" tIns="45720" rIns="91440" bIns="45720" rtlCol="0" anchor="ctr"/>
          <a:lstStyle>
            <a:lvl1pPr algn="r">
              <a:defRPr sz="990">
                <a:solidFill>
                  <a:schemeClr val="tx1">
                    <a:tint val="75000"/>
                  </a:schemeClr>
                </a:solidFill>
              </a:defRPr>
            </a:lvl1pPr>
          </a:lstStyle>
          <a:p>
            <a:fld id="{C728DA52-3649-BA4E-B021-D75B40B8A59E}" type="slidenum">
              <a:rPr kumimoji="1" lang="zh-CN" altLang="en-US" smtClean="0"/>
            </a:fld>
            <a:endParaRPr kumimoji="1"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756285" rtl="0" eaLnBrk="1" latinLnBrk="0" hangingPunct="1">
        <a:lnSpc>
          <a:spcPct val="90000"/>
        </a:lnSpc>
        <a:spcBef>
          <a:spcPct val="0"/>
        </a:spcBef>
        <a:buNone/>
        <a:defRPr sz="3640" kern="1200">
          <a:solidFill>
            <a:schemeClr val="tx1"/>
          </a:solidFill>
          <a:latin typeface="+mj-lt"/>
          <a:ea typeface="+mj-ea"/>
          <a:cs typeface="+mj-cs"/>
        </a:defRPr>
      </a:lvl1pPr>
    </p:titleStyle>
    <p:bodyStyle>
      <a:lvl1pPr marL="189230" indent="-189230" algn="l" defTabSz="756285" rtl="0" eaLnBrk="1" latinLnBrk="0" hangingPunct="1">
        <a:lnSpc>
          <a:spcPct val="90000"/>
        </a:lnSpc>
        <a:spcBef>
          <a:spcPct val="166000"/>
        </a:spcBef>
        <a:buFont typeface="Arial" panose="020B0604020202020204" pitchFamily="34" charset="0"/>
        <a:buChar char="•"/>
        <a:defRPr sz="2315" kern="1200">
          <a:solidFill>
            <a:schemeClr val="tx1"/>
          </a:solidFill>
          <a:latin typeface="+mn-lt"/>
          <a:ea typeface="+mn-ea"/>
          <a:cs typeface="+mn-cs"/>
        </a:defRPr>
      </a:lvl1pPr>
      <a:lvl2pPr marL="567055" indent="-189230" algn="l" defTabSz="756285" rtl="0" eaLnBrk="1" latinLnBrk="0" hangingPunct="1">
        <a:lnSpc>
          <a:spcPct val="90000"/>
        </a:lnSpc>
        <a:spcBef>
          <a:spcPct val="83000"/>
        </a:spcBef>
        <a:buFont typeface="Arial" panose="020B0604020202020204" pitchFamily="34" charset="0"/>
        <a:buChar char="•"/>
        <a:defRPr sz="1985" kern="1200">
          <a:solidFill>
            <a:schemeClr val="tx1"/>
          </a:solidFill>
          <a:latin typeface="+mn-lt"/>
          <a:ea typeface="+mn-ea"/>
          <a:cs typeface="+mn-cs"/>
        </a:defRPr>
      </a:lvl2pPr>
      <a:lvl3pPr marL="944880" indent="-189230" algn="l" defTabSz="756285" rtl="0" eaLnBrk="1" latinLnBrk="0" hangingPunct="1">
        <a:lnSpc>
          <a:spcPct val="90000"/>
        </a:lnSpc>
        <a:spcBef>
          <a:spcPct val="83000"/>
        </a:spcBef>
        <a:buFont typeface="Arial" panose="020B0604020202020204" pitchFamily="34" charset="0"/>
        <a:buChar char="•"/>
        <a:defRPr sz="1655" kern="1200">
          <a:solidFill>
            <a:schemeClr val="tx1"/>
          </a:solidFill>
          <a:latin typeface="+mn-lt"/>
          <a:ea typeface="+mn-ea"/>
          <a:cs typeface="+mn-cs"/>
        </a:defRPr>
      </a:lvl3pPr>
      <a:lvl4pPr marL="132270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4pPr>
      <a:lvl5pPr marL="170116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5pPr>
      <a:lvl6pPr marL="2078990"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6pPr>
      <a:lvl7pPr marL="245681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7pPr>
      <a:lvl8pPr marL="283527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8pPr>
      <a:lvl9pPr marL="3213100"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9pPr>
    </p:bodyStyle>
    <p:otherStyle>
      <a:defPPr>
        <a:defRPr lang="en-US"/>
      </a:defPPr>
      <a:lvl1pPr marL="0" algn="l" defTabSz="756285" rtl="0" eaLnBrk="1" latinLnBrk="0" hangingPunct="1">
        <a:defRPr sz="1490" kern="1200">
          <a:solidFill>
            <a:schemeClr val="tx1"/>
          </a:solidFill>
          <a:latin typeface="+mn-lt"/>
          <a:ea typeface="+mn-ea"/>
          <a:cs typeface="+mn-cs"/>
        </a:defRPr>
      </a:lvl1pPr>
      <a:lvl2pPr marL="377825" algn="l" defTabSz="756285" rtl="0" eaLnBrk="1" latinLnBrk="0" hangingPunct="1">
        <a:defRPr sz="1490" kern="1200">
          <a:solidFill>
            <a:schemeClr val="tx1"/>
          </a:solidFill>
          <a:latin typeface="+mn-lt"/>
          <a:ea typeface="+mn-ea"/>
          <a:cs typeface="+mn-cs"/>
        </a:defRPr>
      </a:lvl2pPr>
      <a:lvl3pPr marL="756285" algn="l" defTabSz="756285" rtl="0" eaLnBrk="1" latinLnBrk="0" hangingPunct="1">
        <a:defRPr sz="1490" kern="1200">
          <a:solidFill>
            <a:schemeClr val="tx1"/>
          </a:solidFill>
          <a:latin typeface="+mn-lt"/>
          <a:ea typeface="+mn-ea"/>
          <a:cs typeface="+mn-cs"/>
        </a:defRPr>
      </a:lvl3pPr>
      <a:lvl4pPr marL="1134110" algn="l" defTabSz="756285" rtl="0" eaLnBrk="1" latinLnBrk="0" hangingPunct="1">
        <a:defRPr sz="1490" kern="1200">
          <a:solidFill>
            <a:schemeClr val="tx1"/>
          </a:solidFill>
          <a:latin typeface="+mn-lt"/>
          <a:ea typeface="+mn-ea"/>
          <a:cs typeface="+mn-cs"/>
        </a:defRPr>
      </a:lvl4pPr>
      <a:lvl5pPr marL="1511935" algn="l" defTabSz="756285" rtl="0" eaLnBrk="1" latinLnBrk="0" hangingPunct="1">
        <a:defRPr sz="1490" kern="1200">
          <a:solidFill>
            <a:schemeClr val="tx1"/>
          </a:solidFill>
          <a:latin typeface="+mn-lt"/>
          <a:ea typeface="+mn-ea"/>
          <a:cs typeface="+mn-cs"/>
        </a:defRPr>
      </a:lvl5pPr>
      <a:lvl6pPr marL="1889760" algn="l" defTabSz="756285" rtl="0" eaLnBrk="1" latinLnBrk="0" hangingPunct="1">
        <a:defRPr sz="1490" kern="1200">
          <a:solidFill>
            <a:schemeClr val="tx1"/>
          </a:solidFill>
          <a:latin typeface="+mn-lt"/>
          <a:ea typeface="+mn-ea"/>
          <a:cs typeface="+mn-cs"/>
        </a:defRPr>
      </a:lvl6pPr>
      <a:lvl7pPr marL="2268220" algn="l" defTabSz="756285" rtl="0" eaLnBrk="1" latinLnBrk="0" hangingPunct="1">
        <a:defRPr sz="1490" kern="1200">
          <a:solidFill>
            <a:schemeClr val="tx1"/>
          </a:solidFill>
          <a:latin typeface="+mn-lt"/>
          <a:ea typeface="+mn-ea"/>
          <a:cs typeface="+mn-cs"/>
        </a:defRPr>
      </a:lvl7pPr>
      <a:lvl8pPr marL="2646045" algn="l" defTabSz="756285" rtl="0" eaLnBrk="1" latinLnBrk="0" hangingPunct="1">
        <a:defRPr sz="1490" kern="1200">
          <a:solidFill>
            <a:schemeClr val="tx1"/>
          </a:solidFill>
          <a:latin typeface="+mn-lt"/>
          <a:ea typeface="+mn-ea"/>
          <a:cs typeface="+mn-cs"/>
        </a:defRPr>
      </a:lvl8pPr>
      <a:lvl9pPr marL="3023870" algn="l" defTabSz="756285" rtl="0" eaLnBrk="1" latinLnBrk="0" hangingPunct="1">
        <a:defRPr sz="14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3.png"/><Relationship Id="rId3" Type="http://schemas.openxmlformats.org/officeDocument/2006/relationships/image" Target="../media/image1.svg"/><Relationship Id="rId2" Type="http://schemas.openxmlformats.org/officeDocument/2006/relationships/image" Target="../media/image2.pn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svg"/><Relationship Id="rId2" Type="http://schemas.openxmlformats.org/officeDocument/2006/relationships/image" Target="../media/image2.pn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文本框 89"/>
          <p:cNvSpPr txBox="1"/>
          <p:nvPr/>
        </p:nvSpPr>
        <p:spPr>
          <a:xfrm>
            <a:off x="276225" y="5855335"/>
            <a:ext cx="3129915" cy="275590"/>
          </a:xfrm>
          <a:prstGeom prst="rect">
            <a:avLst/>
          </a:prstGeom>
          <a:gradFill>
            <a:gsLst>
              <a:gs pos="2000">
                <a:srgbClr val="F9F8F6"/>
              </a:gs>
              <a:gs pos="100000">
                <a:srgbClr val="CCCBC9"/>
              </a:gs>
            </a:gsLst>
            <a:lin ang="13500000" scaled="0"/>
          </a:gradFill>
        </p:spPr>
        <p:txBody>
          <a:bodyPr wrap="square" rtlCol="0">
            <a:spAutoFit/>
          </a:bodyPr>
          <a:p>
            <a:endParaRPr lang="zh-CN" altLang="en-US" sz="1200"/>
          </a:p>
        </p:txBody>
      </p:sp>
      <p:sp>
        <p:nvSpPr>
          <p:cNvPr id="88" name="文本框 87"/>
          <p:cNvSpPr txBox="1"/>
          <p:nvPr/>
        </p:nvSpPr>
        <p:spPr>
          <a:xfrm>
            <a:off x="297815" y="5306695"/>
            <a:ext cx="3108960" cy="275590"/>
          </a:xfrm>
          <a:prstGeom prst="rect">
            <a:avLst/>
          </a:prstGeom>
          <a:gradFill>
            <a:gsLst>
              <a:gs pos="2000">
                <a:srgbClr val="F9F8F6"/>
              </a:gs>
              <a:gs pos="100000">
                <a:srgbClr val="CCCBC9"/>
              </a:gs>
            </a:gsLst>
            <a:lin ang="13500000" scaled="0"/>
          </a:gradFill>
        </p:spPr>
        <p:txBody>
          <a:bodyPr wrap="square" rtlCol="0">
            <a:spAutoFit/>
          </a:bodyPr>
          <a:p>
            <a:endParaRPr lang="zh-CN" altLang="en-US" sz="1200"/>
          </a:p>
        </p:txBody>
      </p:sp>
      <p:sp>
        <p:nvSpPr>
          <p:cNvPr id="87" name="文本框 86"/>
          <p:cNvSpPr txBox="1"/>
          <p:nvPr/>
        </p:nvSpPr>
        <p:spPr>
          <a:xfrm>
            <a:off x="265430" y="4506595"/>
            <a:ext cx="3129915" cy="275590"/>
          </a:xfrm>
          <a:prstGeom prst="rect">
            <a:avLst/>
          </a:prstGeom>
          <a:gradFill>
            <a:gsLst>
              <a:gs pos="2000">
                <a:srgbClr val="F9F8F6"/>
              </a:gs>
              <a:gs pos="100000">
                <a:srgbClr val="CCCBC9"/>
              </a:gs>
            </a:gsLst>
            <a:lin ang="13500000" scaled="0"/>
          </a:gradFill>
        </p:spPr>
        <p:txBody>
          <a:bodyPr wrap="square" rtlCol="0">
            <a:spAutoFit/>
          </a:bodyPr>
          <a:p>
            <a:endParaRPr lang="zh-CN" altLang="en-US" sz="1200"/>
          </a:p>
        </p:txBody>
      </p:sp>
      <p:sp>
        <p:nvSpPr>
          <p:cNvPr id="7" name="文本框 6"/>
          <p:cNvSpPr txBox="1"/>
          <p:nvPr/>
        </p:nvSpPr>
        <p:spPr>
          <a:xfrm>
            <a:off x="5053049" y="408447"/>
            <a:ext cx="2817114" cy="245110"/>
          </a:xfrm>
          <a:prstGeom prst="rect">
            <a:avLst/>
          </a:prstGeom>
          <a:noFill/>
        </p:spPr>
        <p:txBody>
          <a:bodyPr wrap="square" rtlCol="0">
            <a:spAutoFit/>
          </a:bodyPr>
          <a:lstStyle/>
          <a:p>
            <a:r>
              <a:rPr lang="en-US" altLang="zh-CN" sz="1000" dirty="0">
                <a:latin typeface="宋体" panose="02010600030101010101" pitchFamily="2" charset="-122"/>
                <a:ea typeface="宋体" panose="02010600030101010101" pitchFamily="2" charset="-122"/>
              </a:rPr>
              <a:t>        </a:t>
            </a:r>
            <a:r>
              <a:rPr lang="en-US" altLang="zh-CN" sz="1000" b="1" dirty="0">
                <a:latin typeface="宋体" panose="02010600030101010101" pitchFamily="2" charset="-122"/>
                <a:ea typeface="宋体" panose="02010600030101010101" pitchFamily="2" charset="-122"/>
              </a:rPr>
              <a:t>The Expert In Fire Testing</a:t>
            </a:r>
            <a:endParaRPr lang="zh-CN" altLang="en-US" sz="1000" dirty="0">
              <a:latin typeface="宋体" panose="02010600030101010101" pitchFamily="2" charset="-122"/>
              <a:ea typeface="宋体" panose="02010600030101010101" pitchFamily="2" charset="-122"/>
            </a:endParaRPr>
          </a:p>
        </p:txBody>
      </p:sp>
      <p:cxnSp>
        <p:nvCxnSpPr>
          <p:cNvPr id="9" name="直接连接符 8"/>
          <p:cNvCxnSpPr/>
          <p:nvPr/>
        </p:nvCxnSpPr>
        <p:spPr>
          <a:xfrm>
            <a:off x="0" y="688340"/>
            <a:ext cx="7560945" cy="0"/>
          </a:xfrm>
          <a:prstGeom prst="line">
            <a:avLst/>
          </a:prstGeom>
          <a:ln w="57150">
            <a:solidFill>
              <a:srgbClr val="C9010C"/>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a:off x="221615" y="808990"/>
            <a:ext cx="7339965" cy="368300"/>
          </a:xfrm>
          <a:prstGeom prst="rect">
            <a:avLst/>
          </a:prstGeom>
          <a:noFill/>
        </p:spPr>
        <p:txBody>
          <a:bodyPr wrap="square" rtlCol="0">
            <a:spAutoFit/>
          </a:bodyPr>
          <a:lstStyle/>
          <a:p>
            <a:r>
              <a:rPr lang="en-US" altLang="zh-CN" b="1" dirty="0">
                <a:latin typeface="Times New Roman" panose="02020603050405020304" pitchFamily="18" charset="0"/>
                <a:ea typeface="宋体" panose="02010600030101010101" pitchFamily="2" charset="-122"/>
                <a:cs typeface="Times New Roman" panose="02020603050405020304" pitchFamily="18" charset="0"/>
              </a:rPr>
              <a:t>D</a:t>
            </a:r>
            <a:r>
              <a:rPr lang="zh-CN" altLang="en-US" b="1" dirty="0">
                <a:latin typeface="Times New Roman" panose="02020603050405020304" pitchFamily="18" charset="0"/>
                <a:ea typeface="宋体" panose="02010600030101010101" pitchFamily="2" charset="-122"/>
                <a:cs typeface="Times New Roman" panose="02020603050405020304" pitchFamily="18" charset="0"/>
              </a:rPr>
              <a:t>ecorated </a:t>
            </a:r>
            <a:r>
              <a:rPr lang="en-US" altLang="zh-CN" b="1" dirty="0">
                <a:latin typeface="Times New Roman" panose="02020603050405020304" pitchFamily="18" charset="0"/>
                <a:ea typeface="宋体" panose="02010600030101010101" pitchFamily="2" charset="-122"/>
                <a:cs typeface="Times New Roman" panose="02020603050405020304" pitchFamily="18" charset="0"/>
              </a:rPr>
              <a:t>A</a:t>
            </a:r>
            <a:r>
              <a:rPr lang="zh-CN" altLang="en-US" b="1" dirty="0">
                <a:latin typeface="Times New Roman" panose="02020603050405020304" pitchFamily="18" charset="0"/>
                <a:ea typeface="宋体" panose="02010600030101010101" pitchFamily="2" charset="-122"/>
                <a:cs typeface="Times New Roman" panose="02020603050405020304" pitchFamily="18" charset="0"/>
              </a:rPr>
              <a:t>nti </a:t>
            </a:r>
            <a:r>
              <a:rPr lang="en-US" altLang="zh-CN" b="1" dirty="0">
                <a:latin typeface="Times New Roman" panose="02020603050405020304" pitchFamily="18" charset="0"/>
                <a:ea typeface="宋体" panose="02010600030101010101" pitchFamily="2" charset="-122"/>
                <a:cs typeface="Times New Roman" panose="02020603050405020304" pitchFamily="18" charset="0"/>
              </a:rPr>
              <a:t>F</a:t>
            </a:r>
            <a:r>
              <a:rPr lang="zh-CN" altLang="en-US" b="1" dirty="0">
                <a:latin typeface="Times New Roman" panose="02020603050405020304" pitchFamily="18" charset="0"/>
                <a:ea typeface="宋体" panose="02010600030101010101" pitchFamily="2" charset="-122"/>
                <a:cs typeface="Times New Roman" panose="02020603050405020304" pitchFamily="18" charset="0"/>
              </a:rPr>
              <a:t>ire </a:t>
            </a:r>
            <a:r>
              <a:rPr lang="en-US" altLang="zh-CN" b="1" dirty="0">
                <a:latin typeface="Times New Roman" panose="02020603050405020304" pitchFamily="18" charset="0"/>
                <a:ea typeface="宋体" panose="02010600030101010101" pitchFamily="2" charset="-122"/>
                <a:cs typeface="Times New Roman" panose="02020603050405020304" pitchFamily="18" charset="0"/>
              </a:rPr>
              <a:t>C</a:t>
            </a:r>
            <a:r>
              <a:rPr lang="zh-CN" altLang="en-US" b="1" dirty="0">
                <a:latin typeface="Times New Roman" panose="02020603050405020304" pitchFamily="18" charset="0"/>
                <a:ea typeface="宋体" panose="02010600030101010101" pitchFamily="2" charset="-122"/>
                <a:cs typeface="Times New Roman" panose="02020603050405020304" pitchFamily="18" charset="0"/>
              </a:rPr>
              <a:t>oating</a:t>
            </a:r>
            <a:r>
              <a:rPr lang="en-US" altLang="zh-CN" b="1" dirty="0">
                <a:latin typeface="Times New Roman" panose="02020603050405020304" pitchFamily="18" charset="0"/>
                <a:ea typeface="宋体" panose="02010600030101010101" pitchFamily="2" charset="-122"/>
                <a:cs typeface="Times New Roman" panose="02020603050405020304" pitchFamily="18" charset="0"/>
              </a:rPr>
              <a:t> Combustion Tester (Large Plate Method)</a:t>
            </a:r>
            <a:endParaRPr lang="en-US" altLang="zh-CN" b="1"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16" name="文本框 15"/>
          <p:cNvSpPr txBox="1"/>
          <p:nvPr/>
        </p:nvSpPr>
        <p:spPr>
          <a:xfrm>
            <a:off x="177800" y="1250315"/>
            <a:ext cx="7131685" cy="475615"/>
          </a:xfrm>
          <a:prstGeom prst="rect">
            <a:avLst/>
          </a:prstGeom>
          <a:noFill/>
        </p:spPr>
        <p:txBody>
          <a:bodyPr wrap="square" rtlCol="0">
            <a:spAutoFit/>
          </a:bodyPr>
          <a:lstStyle/>
          <a:p>
            <a:pPr fontAlgn="auto">
              <a:lnSpc>
                <a:spcPts val="1500"/>
              </a:lnSpc>
            </a:pPr>
            <a:r>
              <a:rPr lang="en-US" sz="1000" dirty="0">
                <a:latin typeface="宋体" panose="02010600030101010101" pitchFamily="2" charset="-122"/>
                <a:ea typeface="宋体" panose="02010600030101010101" pitchFamily="2" charset="-122"/>
                <a:cs typeface="MicrosoftYaHei"/>
              </a:rPr>
              <a:t>  </a:t>
            </a:r>
            <a:r>
              <a:rPr lang="en-US" sz="1000" dirty="0">
                <a:latin typeface="Times New Roman" panose="02020603050405020304" pitchFamily="18" charset="0"/>
                <a:ea typeface="宋体" panose="02010600030101010101" pitchFamily="2" charset="-122"/>
                <a:cs typeface="Times New Roman" panose="02020603050405020304" pitchFamily="18" charset="0"/>
              </a:rPr>
              <a:t>  </a:t>
            </a:r>
            <a:r>
              <a:rPr sz="1000" dirty="0">
                <a:latin typeface="Times New Roman" panose="02020603050405020304" pitchFamily="18" charset="0"/>
                <a:ea typeface="宋体" panose="02010600030101010101" pitchFamily="2" charset="-122"/>
                <a:cs typeface="Times New Roman" panose="02020603050405020304" pitchFamily="18" charset="0"/>
              </a:rPr>
              <a:t>According to the technical conditions of national standard GB12441-2005, fire coating tester is suitable for testing the fire resistance characteristics of fire coating on the surface of combustible base material. Controlled by computer, the test report is easy to print.</a:t>
            </a:r>
            <a:endParaRPr sz="1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2" name="文本框 21"/>
          <p:cNvSpPr txBox="1"/>
          <p:nvPr/>
        </p:nvSpPr>
        <p:spPr>
          <a:xfrm flipH="1">
            <a:off x="213995" y="7045960"/>
            <a:ext cx="3334385" cy="2207260"/>
          </a:xfrm>
          <a:prstGeom prst="rect">
            <a:avLst/>
          </a:prstGeom>
          <a:noFill/>
        </p:spPr>
        <p:txBody>
          <a:bodyPr wrap="square">
            <a:spAutoFit/>
          </a:bodyPr>
          <a:lstStyle/>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rPr>
              <a:t>The test frame is made of 30×30×3mm stainless steel Angle welded, its internal size is 760×760×1400mm, the lower foot of the frame is 100mm high, and the upper end is used to place the burner</a:t>
            </a:r>
            <a:endParaRPr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rPr>
              <a:t>Asbestos pressing plate is made of 900×900×20mm asbestos plate, with a diameter ￠500mm circular hole in the center</a:t>
            </a:r>
            <a:endParaRPr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rPr>
              <a:t>The separate design of the combustion device and the control box is convenient for the laboratory to manipulate and ensure the safety of the equipment</a:t>
            </a:r>
            <a:endParaRPr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endParaRPr sz="1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4" name="文本框 23"/>
          <p:cNvSpPr txBox="1"/>
          <p:nvPr/>
        </p:nvSpPr>
        <p:spPr>
          <a:xfrm>
            <a:off x="185420" y="2740660"/>
            <a:ext cx="3380105" cy="475615"/>
          </a:xfrm>
          <a:prstGeom prst="rect">
            <a:avLst/>
          </a:prstGeom>
          <a:noFill/>
        </p:spPr>
        <p:txBody>
          <a:bodyPr wrap="square">
            <a:spAutoFit/>
          </a:bodyPr>
          <a:lstStyle/>
          <a:p>
            <a:pPr fontAlgn="auto">
              <a:lnSpc>
                <a:spcPts val="1500"/>
              </a:lnSpc>
            </a:pPr>
            <a:r>
              <a:rPr lang="zh-CN" altLang="zh-CN" sz="1000" dirty="0">
                <a:latin typeface="Times New Roman" panose="02020603050405020304" pitchFamily="18" charset="0"/>
                <a:ea typeface="宋体" panose="02010600030101010101" pitchFamily="2" charset="-122"/>
                <a:cs typeface="Times New Roman" panose="02020603050405020304" pitchFamily="18" charset="0"/>
              </a:rPr>
              <a:t>GB 12441-2005 General technical specifications for decorative fire retardant coatings Appendix A</a:t>
            </a:r>
            <a:endParaRPr lang="zh-CN" altLang="zh-CN" sz="1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6" name="文本框 25"/>
          <p:cNvSpPr txBox="1"/>
          <p:nvPr/>
        </p:nvSpPr>
        <p:spPr>
          <a:xfrm>
            <a:off x="221615" y="2356485"/>
            <a:ext cx="3399790" cy="321945"/>
          </a:xfrm>
          <a:prstGeom prst="rect">
            <a:avLst/>
          </a:prstGeom>
          <a:noFill/>
        </p:spPr>
        <p:txBody>
          <a:bodyPr wrap="square">
            <a:spAutoFit/>
          </a:bodyPr>
          <a:lstStyle/>
          <a:p>
            <a:pPr>
              <a:lnSpc>
                <a:spcPts val="1800"/>
              </a:lnSpc>
            </a:pPr>
            <a:r>
              <a:rPr lang="en-US" altLang="zh-CN" sz="1400" b="1" kern="100" dirty="0">
                <a:effectLst/>
                <a:latin typeface="Times New Roman" panose="02020603050405020304" pitchFamily="18" charset="0"/>
                <a:ea typeface="宋体" panose="02010600030101010101" pitchFamily="2" charset="-122"/>
                <a:cs typeface="Times New Roman" panose="02020603050405020304" pitchFamily="18" charset="0"/>
                <a:sym typeface="+mn-ea"/>
              </a:rPr>
              <a:t>Product Standard</a:t>
            </a:r>
            <a:r>
              <a:rPr lang="en-US" altLang="zh-CN" sz="1400" b="1" kern="100" dirty="0">
                <a:latin typeface="宋体" panose="02010600030101010101" pitchFamily="2" charset="-122"/>
                <a:ea typeface="宋体" panose="02010600030101010101" pitchFamily="2" charset="-122"/>
                <a:cs typeface="Arial" panose="020B0604020202020204" pitchFamily="34" charset="0"/>
              </a:rPr>
              <a:t> </a:t>
            </a:r>
            <a:endParaRPr lang="zh-CN" altLang="en-US" sz="1400" kern="100" dirty="0">
              <a:solidFill>
                <a:srgbClr val="FF0000"/>
              </a:solidFill>
              <a:latin typeface="宋体" panose="02010600030101010101" pitchFamily="2" charset="-122"/>
              <a:ea typeface="宋体" panose="02010600030101010101" pitchFamily="2" charset="-122"/>
              <a:cs typeface="Arial" panose="020B0604020202020204" pitchFamily="34" charset="0"/>
            </a:endParaRPr>
          </a:p>
        </p:txBody>
      </p:sp>
      <p:sp>
        <p:nvSpPr>
          <p:cNvPr id="21" name="文本框 20"/>
          <p:cNvSpPr txBox="1"/>
          <p:nvPr/>
        </p:nvSpPr>
        <p:spPr>
          <a:xfrm>
            <a:off x="3636645" y="7031990"/>
            <a:ext cx="3668395" cy="2207260"/>
          </a:xfrm>
          <a:prstGeom prst="rect">
            <a:avLst/>
          </a:prstGeom>
          <a:noFill/>
        </p:spPr>
        <p:txBody>
          <a:bodyPr wrap="square">
            <a:spAutoFit/>
          </a:bodyPr>
          <a:lstStyle/>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The centrifugal fan is controlled by a frequency converter to provide air for combustion</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Equipped with venturi fully mixed air and gas mixing ratio to meet burner flame combustion requirements</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Equipped with K-type armored thermocouple to measure ambient temperature and flame temperature, flame thermocouple design for adjustable position type clamping, meet the test requirements of common samples and foamed samples</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The sample device is 5mm thick rubber board, and the fire-resistant surface is coated with fire-resistant coating for testing</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cxnSp>
        <p:nvCxnSpPr>
          <p:cNvPr id="25" name="直接连接符 24"/>
          <p:cNvCxnSpPr/>
          <p:nvPr/>
        </p:nvCxnSpPr>
        <p:spPr>
          <a:xfrm>
            <a:off x="211455" y="2683510"/>
            <a:ext cx="320230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27" name="文本框 26"/>
          <p:cNvSpPr txBox="1"/>
          <p:nvPr/>
        </p:nvSpPr>
        <p:spPr>
          <a:xfrm>
            <a:off x="281940" y="4010660"/>
            <a:ext cx="3795395" cy="321945"/>
          </a:xfrm>
          <a:prstGeom prst="rect">
            <a:avLst/>
          </a:prstGeom>
          <a:noFill/>
        </p:spPr>
        <p:txBody>
          <a:bodyPr wrap="square">
            <a:spAutoFit/>
          </a:bodyPr>
          <a:lstStyle/>
          <a:p>
            <a:pPr>
              <a:lnSpc>
                <a:spcPts val="1800"/>
              </a:lnSpc>
            </a:pPr>
            <a:r>
              <a:rPr lang="en-US" altLang="zh-CN" sz="1400" b="1" kern="100" dirty="0">
                <a:latin typeface="Times New Roman" panose="02020603050405020304" pitchFamily="18" charset="0"/>
                <a:ea typeface="宋体" panose="02010600030101010101" pitchFamily="2" charset="-122"/>
                <a:cs typeface="Times New Roman" panose="02020603050405020304" pitchFamily="18" charset="0"/>
                <a:sym typeface="+mn-ea"/>
              </a:rPr>
              <a:t>Product Parameter</a:t>
            </a:r>
            <a:endParaRPr lang="en-US" altLang="zh-CN" sz="1400" dirty="0">
              <a:solidFill>
                <a:srgbClr val="000000"/>
              </a:solidFill>
              <a:latin typeface="宋体" panose="02010600030101010101" pitchFamily="2" charset="-122"/>
              <a:ea typeface="宋体" panose="02010600030101010101" pitchFamily="2" charset="-122"/>
              <a:cs typeface="Times New Roman" panose="02020603050405020304" pitchFamily="18" charset="0"/>
            </a:endParaRPr>
          </a:p>
        </p:txBody>
      </p:sp>
      <p:cxnSp>
        <p:nvCxnSpPr>
          <p:cNvPr id="30" name="直接连接符 29"/>
          <p:cNvCxnSpPr/>
          <p:nvPr/>
        </p:nvCxnSpPr>
        <p:spPr>
          <a:xfrm>
            <a:off x="226695" y="6943090"/>
            <a:ext cx="707961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31" name="文本框 30"/>
          <p:cNvSpPr txBox="1"/>
          <p:nvPr/>
        </p:nvSpPr>
        <p:spPr>
          <a:xfrm>
            <a:off x="248920" y="6616065"/>
            <a:ext cx="2481580" cy="321945"/>
          </a:xfrm>
          <a:prstGeom prst="rect">
            <a:avLst/>
          </a:prstGeom>
          <a:noFill/>
        </p:spPr>
        <p:txBody>
          <a:bodyPr wrap="square">
            <a:spAutoFit/>
          </a:bodyPr>
          <a:lstStyle/>
          <a:p>
            <a:pPr>
              <a:lnSpc>
                <a:spcPts val="1800"/>
              </a:lnSpc>
            </a:pPr>
            <a:r>
              <a:rPr lang="en-US" altLang="zh-CN" sz="1400" b="1" kern="100" dirty="0">
                <a:latin typeface="Times New Roman" panose="02020603050405020304" pitchFamily="18" charset="0"/>
                <a:ea typeface="宋体" panose="02010600030101010101" pitchFamily="2" charset="-122"/>
                <a:cs typeface="Times New Roman" panose="02020603050405020304" pitchFamily="18" charset="0"/>
                <a:sym typeface="+mn-ea"/>
              </a:rPr>
              <a:t>Feature</a:t>
            </a:r>
            <a:endParaRPr lang="en-US" altLang="zh-CN" sz="14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40" name="文本框 39"/>
          <p:cNvSpPr txBox="1"/>
          <p:nvPr/>
        </p:nvSpPr>
        <p:spPr>
          <a:xfrm>
            <a:off x="5999683" y="10293657"/>
            <a:ext cx="1400301" cy="280035"/>
          </a:xfrm>
          <a:prstGeom prst="rect">
            <a:avLst/>
          </a:prstGeom>
          <a:noFill/>
        </p:spPr>
        <p:txBody>
          <a:bodyPr wrap="square" rtlCol="0">
            <a:spAutoFit/>
          </a:bodyPr>
          <a:lstStyle/>
          <a:p>
            <a:r>
              <a:rPr lang="en-US" altLang="zh-CN" sz="1230" b="1" dirty="0">
                <a:solidFill>
                  <a:srgbClr val="C00000"/>
                </a:solidFill>
              </a:rPr>
              <a:t>       400-086-0699</a:t>
            </a:r>
            <a:endParaRPr lang="zh-CN" altLang="en-US" sz="1230" b="1" dirty="0">
              <a:solidFill>
                <a:srgbClr val="C00000"/>
              </a:solidFill>
            </a:endParaRPr>
          </a:p>
        </p:txBody>
      </p:sp>
      <p:pic>
        <p:nvPicPr>
          <p:cNvPr id="12" name="图片 11"/>
          <p:cNvPicPr>
            <a:picLocks noChangeAspect="1"/>
          </p:cNvPicPr>
          <p:nvPr/>
        </p:nvPicPr>
        <p:blipFill>
          <a:blip r:embed="rId1">
            <a:clrChange>
              <a:clrFrom>
                <a:srgbClr val="FFFFFF">
                  <a:alpha val="100000"/>
                </a:srgbClr>
              </a:clrFrom>
              <a:clrTo>
                <a:srgbClr val="FFFFFF">
                  <a:alpha val="100000"/>
                  <a:alpha val="0"/>
                </a:srgbClr>
              </a:clrTo>
            </a:clrChange>
          </a:blip>
          <a:stretch>
            <a:fillRect/>
          </a:stretch>
        </p:blipFill>
        <p:spPr>
          <a:xfrm>
            <a:off x="213995" y="118745"/>
            <a:ext cx="1821815" cy="469900"/>
          </a:xfrm>
          <a:prstGeom prst="rect">
            <a:avLst/>
          </a:prstGeom>
        </p:spPr>
      </p:pic>
      <p:grpSp>
        <p:nvGrpSpPr>
          <p:cNvPr id="32" name="组合 31"/>
          <p:cNvGrpSpPr/>
          <p:nvPr/>
        </p:nvGrpSpPr>
        <p:grpSpPr>
          <a:xfrm>
            <a:off x="146685" y="10075545"/>
            <a:ext cx="7253605" cy="497840"/>
            <a:chOff x="231" y="15867"/>
            <a:chExt cx="11423" cy="784"/>
          </a:xfrm>
        </p:grpSpPr>
        <p:sp>
          <p:nvSpPr>
            <p:cNvPr id="23" name="文本框 22"/>
            <p:cNvSpPr txBox="1"/>
            <p:nvPr/>
          </p:nvSpPr>
          <p:spPr>
            <a:xfrm>
              <a:off x="231" y="15867"/>
              <a:ext cx="5197" cy="398"/>
            </a:xfrm>
            <a:prstGeom prst="rect">
              <a:avLst/>
            </a:prstGeom>
            <a:noFill/>
          </p:spPr>
          <p:txBody>
            <a:bodyPr wrap="square" rtlCol="0">
              <a:spAutoFit/>
            </a:bodyPr>
            <a:lstStyle/>
            <a:p>
              <a:r>
                <a:rPr lang="zh-CN" altLang="en-US" sz="1050" b="1" dirty="0">
                  <a:latin typeface="Times New Roman" panose="02020603050405020304" pitchFamily="18" charset="0"/>
                  <a:ea typeface="宋体" panose="02010600030101010101" pitchFamily="2" charset="-122"/>
                  <a:cs typeface="Times New Roman" panose="02020603050405020304" pitchFamily="18" charset="0"/>
                  <a:sym typeface="+mn-ea"/>
                </a:rPr>
                <a:t>Jiangsu Firemana Safety Technology Co., LTD</a:t>
              </a:r>
              <a:endParaRPr lang="zh-CN" altLang="en-US" sz="1230" b="1" dirty="0">
                <a:latin typeface="宋体" panose="02010600030101010101" pitchFamily="2" charset="-122"/>
                <a:ea typeface="宋体" panose="02010600030101010101" pitchFamily="2" charset="-122"/>
              </a:endParaRPr>
            </a:p>
          </p:txBody>
        </p:sp>
        <p:sp>
          <p:nvSpPr>
            <p:cNvPr id="39" name="文本框 38"/>
            <p:cNvSpPr txBox="1"/>
            <p:nvPr/>
          </p:nvSpPr>
          <p:spPr>
            <a:xfrm>
              <a:off x="7582" y="16210"/>
              <a:ext cx="2246" cy="441"/>
            </a:xfrm>
            <a:prstGeom prst="rect">
              <a:avLst/>
            </a:prstGeom>
            <a:noFill/>
          </p:spPr>
          <p:txBody>
            <a:bodyPr wrap="square" rtlCol="0">
              <a:spAutoFit/>
            </a:bodyPr>
            <a:lstStyle/>
            <a:p>
              <a:r>
                <a:rPr lang="en-US" altLang="zh-CN" sz="1230" b="1" dirty="0">
                  <a:solidFill>
                    <a:srgbClr val="C00000"/>
                  </a:solidFill>
                </a:rPr>
                <a:t>     0516-83843888</a:t>
              </a:r>
              <a:endParaRPr lang="zh-CN" altLang="en-US" sz="1230" b="1" dirty="0">
                <a:solidFill>
                  <a:srgbClr val="C00000"/>
                </a:solidFill>
              </a:endParaRPr>
            </a:p>
          </p:txBody>
        </p:sp>
        <p:sp>
          <p:nvSpPr>
            <p:cNvPr id="41" name="文本框 40"/>
            <p:cNvSpPr txBox="1"/>
            <p:nvPr/>
          </p:nvSpPr>
          <p:spPr>
            <a:xfrm>
              <a:off x="8827" y="15867"/>
              <a:ext cx="2827" cy="398"/>
            </a:xfrm>
            <a:prstGeom prst="rect">
              <a:avLst/>
            </a:prstGeom>
            <a:noFill/>
          </p:spPr>
          <p:txBody>
            <a:bodyPr wrap="square" rtlCol="0">
              <a:spAutoFit/>
            </a:bodyPr>
            <a:lstStyle/>
            <a:p>
              <a:r>
                <a:rPr lang="en-US" altLang="zh-CN" sz="1050"/>
                <a:t>              </a:t>
              </a:r>
              <a:r>
                <a:rPr lang="en-US" altLang="zh-CN" sz="1000">
                  <a:latin typeface="+mn-ea"/>
                </a:rPr>
                <a:t>www.firemana.com</a:t>
              </a:r>
              <a:endParaRPr lang="zh-CN" altLang="en-US" sz="1000" dirty="0">
                <a:latin typeface="+mn-ea"/>
              </a:endParaRPr>
            </a:p>
          </p:txBody>
        </p:sp>
        <p:cxnSp>
          <p:nvCxnSpPr>
            <p:cNvPr id="35" name="直接连接符 34"/>
            <p:cNvCxnSpPr/>
            <p:nvPr/>
          </p:nvCxnSpPr>
          <p:spPr>
            <a:xfrm>
              <a:off x="231" y="16208"/>
              <a:ext cx="11238" cy="5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grpSp>
        <p:nvGrpSpPr>
          <p:cNvPr id="36" name="组合 35"/>
          <p:cNvGrpSpPr/>
          <p:nvPr/>
        </p:nvGrpSpPr>
        <p:grpSpPr>
          <a:xfrm>
            <a:off x="1736090" y="2418715"/>
            <a:ext cx="299085" cy="175260"/>
            <a:chOff x="1765" y="7941"/>
            <a:chExt cx="471" cy="276"/>
          </a:xfrm>
        </p:grpSpPr>
        <p:pic>
          <p:nvPicPr>
            <p:cNvPr id="37" name="图片 36"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65" y="7941"/>
              <a:ext cx="277" cy="277"/>
            </a:xfrm>
            <a:prstGeom prst="rect">
              <a:avLst/>
            </a:prstGeom>
          </p:spPr>
        </p:pic>
        <p:pic>
          <p:nvPicPr>
            <p:cNvPr id="42" name="图片 41"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60" y="7941"/>
              <a:ext cx="277" cy="277"/>
            </a:xfrm>
            <a:prstGeom prst="rect">
              <a:avLst/>
            </a:prstGeom>
          </p:spPr>
        </p:pic>
      </p:grpSp>
      <p:grpSp>
        <p:nvGrpSpPr>
          <p:cNvPr id="2" name="组合 1"/>
          <p:cNvGrpSpPr/>
          <p:nvPr/>
        </p:nvGrpSpPr>
        <p:grpSpPr>
          <a:xfrm>
            <a:off x="1911985" y="4097020"/>
            <a:ext cx="299085" cy="175260"/>
            <a:chOff x="1765" y="7941"/>
            <a:chExt cx="471" cy="276"/>
          </a:xfrm>
        </p:grpSpPr>
        <p:pic>
          <p:nvPicPr>
            <p:cNvPr id="10" name="图片 9"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65" y="7941"/>
              <a:ext cx="277" cy="277"/>
            </a:xfrm>
            <a:prstGeom prst="rect">
              <a:avLst/>
            </a:prstGeom>
          </p:spPr>
        </p:pic>
        <p:pic>
          <p:nvPicPr>
            <p:cNvPr id="17" name="图片 16"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60" y="7941"/>
              <a:ext cx="277" cy="277"/>
            </a:xfrm>
            <a:prstGeom prst="rect">
              <a:avLst/>
            </a:prstGeom>
          </p:spPr>
        </p:pic>
      </p:grpSp>
      <p:grpSp>
        <p:nvGrpSpPr>
          <p:cNvPr id="18" name="组合 17"/>
          <p:cNvGrpSpPr/>
          <p:nvPr/>
        </p:nvGrpSpPr>
        <p:grpSpPr>
          <a:xfrm>
            <a:off x="1144270" y="6694805"/>
            <a:ext cx="299085" cy="175260"/>
            <a:chOff x="1765" y="7941"/>
            <a:chExt cx="471" cy="276"/>
          </a:xfrm>
        </p:grpSpPr>
        <p:pic>
          <p:nvPicPr>
            <p:cNvPr id="28" name="图片 27"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65" y="7941"/>
              <a:ext cx="277" cy="277"/>
            </a:xfrm>
            <a:prstGeom prst="rect">
              <a:avLst/>
            </a:prstGeom>
          </p:spPr>
        </p:pic>
        <p:pic>
          <p:nvPicPr>
            <p:cNvPr id="29" name="图片 28"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60" y="7941"/>
              <a:ext cx="277" cy="277"/>
            </a:xfrm>
            <a:prstGeom prst="rect">
              <a:avLst/>
            </a:prstGeom>
          </p:spPr>
        </p:pic>
      </p:grpSp>
      <p:cxnSp>
        <p:nvCxnSpPr>
          <p:cNvPr id="49" name="直接连接符 48"/>
          <p:cNvCxnSpPr/>
          <p:nvPr/>
        </p:nvCxnSpPr>
        <p:spPr>
          <a:xfrm>
            <a:off x="297815" y="5582285"/>
            <a:ext cx="3091180"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a:xfrm>
            <a:off x="1124585" y="4479290"/>
            <a:ext cx="0" cy="1640840"/>
          </a:xfrm>
          <a:prstGeom prst="line">
            <a:avLst/>
          </a:prstGeom>
          <a:ln w="3810">
            <a:solidFill>
              <a:srgbClr val="C9010C">
                <a:alpha val="50000"/>
              </a:srgbClr>
            </a:solidFill>
          </a:ln>
        </p:spPr>
        <p:style>
          <a:lnRef idx="1">
            <a:schemeClr val="accent1"/>
          </a:lnRef>
          <a:fillRef idx="0">
            <a:schemeClr val="accent1"/>
          </a:fillRef>
          <a:effectRef idx="0">
            <a:schemeClr val="accent1"/>
          </a:effectRef>
          <a:fontRef idx="minor">
            <a:schemeClr val="tx1"/>
          </a:fontRef>
        </p:style>
      </p:cxnSp>
      <p:cxnSp>
        <p:nvCxnSpPr>
          <p:cNvPr id="52" name="直接连接符 51"/>
          <p:cNvCxnSpPr/>
          <p:nvPr/>
        </p:nvCxnSpPr>
        <p:spPr>
          <a:xfrm>
            <a:off x="267335" y="4768850"/>
            <a:ext cx="3123565"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55" name="直接连接符 54"/>
          <p:cNvCxnSpPr/>
          <p:nvPr/>
        </p:nvCxnSpPr>
        <p:spPr>
          <a:xfrm>
            <a:off x="265430" y="4494530"/>
            <a:ext cx="3134360" cy="4445"/>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cxnSp>
        <p:nvCxnSpPr>
          <p:cNvPr id="57" name="直接连接符 56"/>
          <p:cNvCxnSpPr/>
          <p:nvPr/>
        </p:nvCxnSpPr>
        <p:spPr>
          <a:xfrm>
            <a:off x="283210" y="5855335"/>
            <a:ext cx="3123565"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58" name="直接连接符 57"/>
          <p:cNvCxnSpPr/>
          <p:nvPr/>
        </p:nvCxnSpPr>
        <p:spPr>
          <a:xfrm>
            <a:off x="283210" y="6129655"/>
            <a:ext cx="312356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cxnSp>
        <p:nvCxnSpPr>
          <p:cNvPr id="59" name="直接连接符 58"/>
          <p:cNvCxnSpPr/>
          <p:nvPr/>
        </p:nvCxnSpPr>
        <p:spPr>
          <a:xfrm>
            <a:off x="297815" y="5314315"/>
            <a:ext cx="3101975"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sp>
        <p:nvSpPr>
          <p:cNvPr id="62" name="文本框 61"/>
          <p:cNvSpPr txBox="1"/>
          <p:nvPr/>
        </p:nvSpPr>
        <p:spPr>
          <a:xfrm>
            <a:off x="267335" y="4921885"/>
            <a:ext cx="684530" cy="229870"/>
          </a:xfrm>
          <a:prstGeom prst="rect">
            <a:avLst/>
          </a:prstGeom>
          <a:noFill/>
        </p:spPr>
        <p:txBody>
          <a:bodyPr wrap="none" rtlCol="0">
            <a:spAutoFit/>
          </a:bodyPr>
          <a:p>
            <a:r>
              <a:rPr lang="en-US" altLang="zh-CN" sz="900">
                <a:latin typeface="Times New Roman" panose="02020603050405020304" pitchFamily="18" charset="0"/>
                <a:ea typeface="宋体" panose="02010600030101010101" pitchFamily="2" charset="-122"/>
                <a:cs typeface="Times New Roman" panose="02020603050405020304" pitchFamily="18" charset="0"/>
              </a:rPr>
              <a:t>Dimension</a:t>
            </a:r>
            <a:endParaRPr lang="en-US" altLang="zh-CN" sz="900">
              <a:latin typeface="Times New Roman" panose="02020603050405020304" pitchFamily="18" charset="0"/>
              <a:ea typeface="宋体" panose="02010600030101010101" pitchFamily="2" charset="-122"/>
              <a:cs typeface="Times New Roman" panose="02020603050405020304" pitchFamily="18" charset="0"/>
            </a:endParaRPr>
          </a:p>
        </p:txBody>
      </p:sp>
      <p:cxnSp>
        <p:nvCxnSpPr>
          <p:cNvPr id="63" name="直接连接符 62"/>
          <p:cNvCxnSpPr/>
          <p:nvPr/>
        </p:nvCxnSpPr>
        <p:spPr>
          <a:xfrm>
            <a:off x="1112520" y="5037455"/>
            <a:ext cx="2287270"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pic>
        <p:nvPicPr>
          <p:cNvPr id="4" name="图片 3" descr="7021 拷贝的副本"/>
          <p:cNvPicPr>
            <a:picLocks noChangeAspect="1"/>
          </p:cNvPicPr>
          <p:nvPr/>
        </p:nvPicPr>
        <p:blipFill>
          <a:blip r:embed="rId4"/>
          <a:stretch>
            <a:fillRect/>
          </a:stretch>
        </p:blipFill>
        <p:spPr>
          <a:xfrm>
            <a:off x="3589655" y="2510790"/>
            <a:ext cx="3876675" cy="3187700"/>
          </a:xfrm>
          <a:prstGeom prst="rect">
            <a:avLst/>
          </a:prstGeom>
        </p:spPr>
      </p:pic>
      <p:sp>
        <p:nvSpPr>
          <p:cNvPr id="56" name="文本框 55"/>
          <p:cNvSpPr txBox="1"/>
          <p:nvPr/>
        </p:nvSpPr>
        <p:spPr>
          <a:xfrm>
            <a:off x="257810" y="4385945"/>
            <a:ext cx="4557395" cy="1809750"/>
          </a:xfrm>
          <a:prstGeom prst="rect">
            <a:avLst/>
          </a:prstGeom>
          <a:noFill/>
        </p:spPr>
        <p:txBody>
          <a:bodyPr wrap="square" rtlCol="0">
            <a:spAutoFit/>
          </a:bodyPr>
          <a:p>
            <a:pPr algn="l" fontAlgn="auto">
              <a:lnSpc>
                <a:spcPts val="2300"/>
              </a:lnSpc>
            </a:pPr>
            <a:r>
              <a:rPr lang="en-US" altLang="zh-CN" sz="9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Model                 </a:t>
            </a:r>
            <a:r>
              <a:rPr lang="en-US" altLang="zh-CN" sz="900" dirty="0">
                <a:effectLst/>
                <a:latin typeface="Times New Roman" panose="02020603050405020304" pitchFamily="18" charset="0"/>
                <a:ea typeface="宋体" panose="02010600030101010101" pitchFamily="2" charset="-122"/>
                <a:cs typeface="Times New Roman" panose="02020603050405020304" pitchFamily="18" charset="0"/>
              </a:rPr>
              <a:t>PX07021</a:t>
            </a:r>
            <a:endParaRPr lang="en-US" altLang="zh-CN" sz="900" dirty="0">
              <a:effectLst/>
              <a:latin typeface="Times New Roman" panose="02020603050405020304" pitchFamily="18" charset="0"/>
              <a:ea typeface="宋体" panose="02010600030101010101" pitchFamily="2" charset="-122"/>
              <a:cs typeface="Times New Roman" panose="02020603050405020304" pitchFamily="18" charset="0"/>
            </a:endParaRPr>
          </a:p>
          <a:p>
            <a:pPr algn="l" fontAlgn="auto">
              <a:lnSpc>
                <a:spcPts val="2200"/>
              </a:lnSpc>
            </a:pPr>
            <a:r>
              <a:rPr lang="en-US" altLang="zh-CN" sz="900" dirty="0">
                <a:latin typeface="Times New Roman" panose="02020603050405020304" pitchFamily="18" charset="0"/>
                <a:ea typeface="宋体" panose="02010600030101010101" pitchFamily="2" charset="-122"/>
                <a:cs typeface="Times New Roman" panose="02020603050405020304" pitchFamily="18" charset="0"/>
              </a:rPr>
              <a:t>                            </a:t>
            </a:r>
            <a:r>
              <a:rPr lang="en-US" sz="900" dirty="0">
                <a:latin typeface="Times New Roman" panose="02020603050405020304" pitchFamily="18" charset="0"/>
                <a:ea typeface="宋体" panose="02010600030101010101" pitchFamily="2" charset="-122"/>
                <a:cs typeface="Times New Roman" panose="02020603050405020304" pitchFamily="18" charset="0"/>
              </a:rPr>
              <a:t>Combustion Cabinet</a:t>
            </a:r>
            <a:r>
              <a:rPr lang="zh-CN" sz="900" dirty="0">
                <a:latin typeface="Times New Roman" panose="02020603050405020304" pitchFamily="18" charset="0"/>
                <a:ea typeface="宋体" panose="02010600030101010101" pitchFamily="2" charset="-122"/>
                <a:cs typeface="Times New Roman" panose="02020603050405020304" pitchFamily="18" charset="0"/>
              </a:rPr>
              <a:t>：</a:t>
            </a:r>
            <a:r>
              <a:rPr sz="900" dirty="0">
                <a:latin typeface="Times New Roman" panose="02020603050405020304" pitchFamily="18" charset="0"/>
                <a:ea typeface="宋体" panose="02010600030101010101" pitchFamily="2" charset="-122"/>
                <a:cs typeface="Times New Roman" panose="02020603050405020304" pitchFamily="18" charset="0"/>
              </a:rPr>
              <a:t>820(L)</a:t>
            </a:r>
            <a:r>
              <a:rPr lang="zh-CN" sz="900" dirty="0">
                <a:latin typeface="Times New Roman" panose="02020603050405020304" pitchFamily="18" charset="0"/>
                <a:ea typeface="宋体" panose="02010600030101010101" pitchFamily="2" charset="-122"/>
                <a:cs typeface="Times New Roman" panose="02020603050405020304" pitchFamily="18" charset="0"/>
              </a:rPr>
              <a:t>×</a:t>
            </a:r>
            <a:r>
              <a:rPr sz="900" dirty="0">
                <a:latin typeface="Times New Roman" panose="02020603050405020304" pitchFamily="18" charset="0"/>
                <a:ea typeface="宋体" panose="02010600030101010101" pitchFamily="2" charset="-122"/>
                <a:cs typeface="Times New Roman" panose="02020603050405020304" pitchFamily="18" charset="0"/>
              </a:rPr>
              <a:t>820(D)</a:t>
            </a:r>
            <a:r>
              <a:rPr lang="zh-CN" sz="900" dirty="0">
                <a:latin typeface="Times New Roman" panose="02020603050405020304" pitchFamily="18" charset="0"/>
                <a:ea typeface="宋体" panose="02010600030101010101" pitchFamily="2" charset="-122"/>
                <a:cs typeface="Times New Roman" panose="02020603050405020304" pitchFamily="18" charset="0"/>
                <a:sym typeface="+mn-ea"/>
              </a:rPr>
              <a:t>×</a:t>
            </a:r>
            <a:r>
              <a:rPr sz="900" dirty="0">
                <a:latin typeface="Times New Roman" panose="02020603050405020304" pitchFamily="18" charset="0"/>
                <a:ea typeface="宋体" panose="02010600030101010101" pitchFamily="2" charset="-122"/>
                <a:cs typeface="Times New Roman" panose="02020603050405020304" pitchFamily="18" charset="0"/>
              </a:rPr>
              <a:t>1500(H)mm</a:t>
            </a:r>
            <a:r>
              <a:rPr lang="en-US" altLang="zh-CN" sz="900" dirty="0">
                <a:latin typeface="Times New Roman" panose="02020603050405020304" pitchFamily="18" charset="0"/>
                <a:ea typeface="宋体" panose="02010600030101010101" pitchFamily="2" charset="-122"/>
                <a:cs typeface="Times New Roman" panose="02020603050405020304" pitchFamily="18" charset="0"/>
              </a:rPr>
              <a:t> </a:t>
            </a:r>
            <a:endParaRPr lang="en-US" altLang="zh-CN" sz="900" dirty="0">
              <a:latin typeface="Times New Roman" panose="02020603050405020304" pitchFamily="18" charset="0"/>
              <a:ea typeface="宋体" panose="02010600030101010101" pitchFamily="2" charset="-122"/>
              <a:cs typeface="Times New Roman" panose="02020603050405020304" pitchFamily="18" charset="0"/>
            </a:endParaRPr>
          </a:p>
          <a:p>
            <a:pPr algn="l" fontAlgn="auto">
              <a:lnSpc>
                <a:spcPts val="2200"/>
              </a:lnSpc>
            </a:pPr>
            <a:r>
              <a:rPr lang="en-US" altLang="zh-CN" sz="900" dirty="0">
                <a:latin typeface="Times New Roman" panose="02020603050405020304" pitchFamily="18" charset="0"/>
                <a:ea typeface="宋体" panose="02010600030101010101" pitchFamily="2" charset="-122"/>
                <a:cs typeface="Times New Roman" panose="02020603050405020304" pitchFamily="18" charset="0"/>
              </a:rPr>
              <a:t>                            </a:t>
            </a:r>
            <a:r>
              <a:rPr lang="en-US" sz="900" dirty="0">
                <a:latin typeface="Times New Roman" panose="02020603050405020304" pitchFamily="18" charset="0"/>
                <a:ea typeface="宋体" panose="02010600030101010101" pitchFamily="2" charset="-122"/>
                <a:cs typeface="Times New Roman" panose="02020603050405020304" pitchFamily="18" charset="0"/>
              </a:rPr>
              <a:t>Console</a:t>
            </a:r>
            <a:r>
              <a:rPr lang="zh-CN" sz="900" dirty="0">
                <a:latin typeface="Times New Roman" panose="02020603050405020304" pitchFamily="18" charset="0"/>
                <a:ea typeface="宋体" panose="02010600030101010101" pitchFamily="2" charset="-122"/>
                <a:cs typeface="Times New Roman" panose="02020603050405020304" pitchFamily="18" charset="0"/>
              </a:rPr>
              <a:t>：</a:t>
            </a:r>
            <a:r>
              <a:rPr sz="900" dirty="0">
                <a:latin typeface="Times New Roman" panose="02020603050405020304" pitchFamily="18" charset="0"/>
                <a:ea typeface="宋体" panose="02010600030101010101" pitchFamily="2" charset="-122"/>
                <a:cs typeface="Times New Roman" panose="02020603050405020304" pitchFamily="18" charset="0"/>
              </a:rPr>
              <a:t>650(L)</a:t>
            </a:r>
            <a:r>
              <a:rPr lang="zh-CN" sz="900" dirty="0">
                <a:latin typeface="Times New Roman" panose="02020603050405020304" pitchFamily="18" charset="0"/>
                <a:ea typeface="宋体" panose="02010600030101010101" pitchFamily="2" charset="-122"/>
                <a:cs typeface="Times New Roman" panose="02020603050405020304" pitchFamily="18" charset="0"/>
                <a:sym typeface="+mn-ea"/>
              </a:rPr>
              <a:t>×</a:t>
            </a:r>
            <a:r>
              <a:rPr sz="900" dirty="0">
                <a:latin typeface="Times New Roman" panose="02020603050405020304" pitchFamily="18" charset="0"/>
                <a:ea typeface="宋体" panose="02010600030101010101" pitchFamily="2" charset="-122"/>
                <a:cs typeface="Times New Roman" panose="02020603050405020304" pitchFamily="18" charset="0"/>
              </a:rPr>
              <a:t>675(D)</a:t>
            </a:r>
            <a:r>
              <a:rPr lang="zh-CN" sz="900" dirty="0">
                <a:latin typeface="Times New Roman" panose="02020603050405020304" pitchFamily="18" charset="0"/>
                <a:ea typeface="宋体" panose="02010600030101010101" pitchFamily="2" charset="-122"/>
                <a:cs typeface="Times New Roman" panose="02020603050405020304" pitchFamily="18" charset="0"/>
                <a:sym typeface="+mn-ea"/>
              </a:rPr>
              <a:t>×</a:t>
            </a:r>
            <a:r>
              <a:rPr sz="900" dirty="0">
                <a:latin typeface="Times New Roman" panose="02020603050405020304" pitchFamily="18" charset="0"/>
                <a:ea typeface="宋体" panose="02010600030101010101" pitchFamily="2" charset="-122"/>
                <a:cs typeface="Times New Roman" panose="02020603050405020304" pitchFamily="18" charset="0"/>
              </a:rPr>
              <a:t>1750(H)mm</a:t>
            </a:r>
            <a:endParaRPr sz="900" dirty="0">
              <a:latin typeface="Times New Roman" panose="02020603050405020304" pitchFamily="18" charset="0"/>
              <a:ea typeface="宋体" panose="02010600030101010101" pitchFamily="2" charset="-122"/>
              <a:cs typeface="Times New Roman" panose="02020603050405020304" pitchFamily="18" charset="0"/>
            </a:endParaRPr>
          </a:p>
          <a:p>
            <a:pPr algn="l" fontAlgn="auto">
              <a:lnSpc>
                <a:spcPts val="2200"/>
              </a:lnSpc>
            </a:pPr>
            <a:r>
              <a:rPr lang="en-US" sz="9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Power Supply</a:t>
            </a:r>
            <a:r>
              <a:rPr lang="en-US" altLang="zh-CN" sz="9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     </a:t>
            </a:r>
            <a:r>
              <a:rPr lang="en-US" altLang="zh-CN" sz="900" dirty="0">
                <a:latin typeface="Times New Roman" panose="02020603050405020304" pitchFamily="18" charset="0"/>
                <a:ea typeface="宋体" panose="02010600030101010101" pitchFamily="2" charset="-122"/>
                <a:cs typeface="Times New Roman" panose="02020603050405020304" pitchFamily="18" charset="0"/>
                <a:sym typeface="+mn-ea"/>
              </a:rPr>
              <a:t>AC 220V , 50/60Hz, 10A</a:t>
            </a:r>
            <a:endParaRPr lang="en-US" altLang="zh-CN" sz="9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algn="l" fontAlgn="auto">
              <a:lnSpc>
                <a:spcPts val="2200"/>
              </a:lnSpc>
            </a:pPr>
            <a:r>
              <a:rPr lang="en-US" sz="9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Weight</a:t>
            </a:r>
            <a:r>
              <a:rPr lang="en-US" altLang="zh-CN" sz="9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                </a:t>
            </a:r>
            <a:r>
              <a:rPr lang="en-US" sz="900" dirty="0">
                <a:latin typeface="Times New Roman" panose="02020603050405020304" pitchFamily="18" charset="0"/>
                <a:ea typeface="宋体" panose="02010600030101010101" pitchFamily="2" charset="-122"/>
                <a:cs typeface="Times New Roman" panose="02020603050405020304" pitchFamily="18" charset="0"/>
                <a:sym typeface="+mn-ea"/>
              </a:rPr>
              <a:t>APPR.</a:t>
            </a:r>
            <a:r>
              <a:rPr altLang="zh-CN" sz="900" dirty="0">
                <a:latin typeface="Times New Roman" panose="02020603050405020304" pitchFamily="18" charset="0"/>
                <a:ea typeface="宋体" panose="02010600030101010101" pitchFamily="2" charset="-122"/>
                <a:cs typeface="Times New Roman" panose="02020603050405020304" pitchFamily="18" charset="0"/>
                <a:sym typeface="+mn-ea"/>
              </a:rPr>
              <a:t> </a:t>
            </a:r>
            <a:r>
              <a:rPr lang="en-US" sz="900" dirty="0">
                <a:latin typeface="Times New Roman" panose="02020603050405020304" pitchFamily="18" charset="0"/>
                <a:ea typeface="宋体" panose="02010600030101010101" pitchFamily="2" charset="-122"/>
                <a:cs typeface="Times New Roman" panose="02020603050405020304" pitchFamily="18" charset="0"/>
                <a:sym typeface="+mn-ea"/>
              </a:rPr>
              <a:t>12</a:t>
            </a:r>
            <a:r>
              <a:rPr altLang="zh-CN" sz="900" dirty="0">
                <a:latin typeface="Times New Roman" panose="02020603050405020304" pitchFamily="18" charset="0"/>
                <a:ea typeface="宋体" panose="02010600030101010101" pitchFamily="2" charset="-122"/>
                <a:cs typeface="Times New Roman" panose="02020603050405020304" pitchFamily="18" charset="0"/>
                <a:sym typeface="+mn-ea"/>
              </a:rPr>
              <a:t>0kg</a:t>
            </a:r>
            <a:endParaRPr altLang="zh-CN" sz="9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algn="l" fontAlgn="auto">
              <a:lnSpc>
                <a:spcPts val="2300"/>
              </a:lnSpc>
            </a:pPr>
            <a:r>
              <a:rPr lang="en-US" sz="900" dirty="0">
                <a:latin typeface="Times New Roman" panose="02020603050405020304" pitchFamily="18" charset="0"/>
                <a:ea typeface="宋体" panose="02010600030101010101" pitchFamily="2" charset="-122"/>
                <a:cs typeface="Times New Roman" panose="02020603050405020304" pitchFamily="18" charset="0"/>
                <a:sym typeface="+mn-ea"/>
              </a:rPr>
              <a:t>Gas Source          Propane/LPG</a:t>
            </a:r>
            <a:endParaRPr lang="en-US" sz="9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3" name="文本框 2"/>
          <p:cNvSpPr txBox="1"/>
          <p:nvPr/>
        </p:nvSpPr>
        <p:spPr>
          <a:xfrm>
            <a:off x="147320" y="10291445"/>
            <a:ext cx="2947670" cy="337185"/>
          </a:xfrm>
          <a:prstGeom prst="rect">
            <a:avLst/>
          </a:prstGeom>
          <a:noFill/>
        </p:spPr>
        <p:txBody>
          <a:bodyPr wrap="square" rtlCol="0">
            <a:spAutoFit/>
          </a:bodyPr>
          <a:p>
            <a:pPr algn="l"/>
            <a:r>
              <a:rPr sz="800" dirty="0">
                <a:latin typeface="Times New Roman" panose="02020603050405020304" pitchFamily="18" charset="0"/>
                <a:cs typeface="Times New Roman" panose="02020603050405020304" pitchFamily="18" charset="0"/>
              </a:rPr>
              <a:t>Add: D3 </a:t>
            </a:r>
            <a:r>
              <a:rPr lang="en-US" sz="800" dirty="0">
                <a:latin typeface="Times New Roman" panose="02020603050405020304" pitchFamily="18" charset="0"/>
                <a:cs typeface="Times New Roman" panose="02020603050405020304" pitchFamily="18" charset="0"/>
              </a:rPr>
              <a:t>Safe Valley Of  China</a:t>
            </a:r>
            <a:r>
              <a:rPr sz="800" dirty="0">
                <a:latin typeface="Times New Roman" panose="02020603050405020304" pitchFamily="18" charset="0"/>
                <a:cs typeface="Times New Roman" panose="02020603050405020304" pitchFamily="18" charset="0"/>
              </a:rPr>
              <a:t>, Tongshan District, Xuzhou City, Jiangsu Province,China</a:t>
            </a:r>
            <a:endParaRPr sz="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文本框 6"/>
          <p:cNvSpPr txBox="1"/>
          <p:nvPr/>
        </p:nvSpPr>
        <p:spPr>
          <a:xfrm>
            <a:off x="4911444" y="443372"/>
            <a:ext cx="2817114" cy="245110"/>
          </a:xfrm>
          <a:prstGeom prst="rect">
            <a:avLst/>
          </a:prstGeom>
          <a:noFill/>
        </p:spPr>
        <p:txBody>
          <a:bodyPr wrap="square" rtlCol="0">
            <a:spAutoFit/>
          </a:bodyPr>
          <a:p>
            <a:pPr algn="l"/>
            <a:r>
              <a:rPr lang="en-US" altLang="zh-CN" sz="1000" dirty="0">
                <a:latin typeface="宋体" panose="02010600030101010101" pitchFamily="2" charset="-122"/>
                <a:ea typeface="宋体" panose="02010600030101010101" pitchFamily="2" charset="-122"/>
                <a:cs typeface="Calibri" panose="020F0502020204030204" charset="0"/>
              </a:rPr>
              <a:t>        </a:t>
            </a:r>
            <a:r>
              <a:rPr lang="en-US" altLang="zh-CN" sz="1000" b="1" dirty="0">
                <a:latin typeface="宋体" panose="02010600030101010101" pitchFamily="2" charset="-122"/>
                <a:ea typeface="宋体" panose="02010600030101010101" pitchFamily="2" charset="-122"/>
                <a:cs typeface="Calibri" panose="020F0502020204030204" charset="0"/>
              </a:rPr>
              <a:t>The Expert In Fire Testing</a:t>
            </a:r>
            <a:endParaRPr lang="zh-CN" altLang="en-US" sz="1000" dirty="0">
              <a:latin typeface="宋体" panose="02010600030101010101" pitchFamily="2" charset="-122"/>
              <a:ea typeface="宋体" panose="02010600030101010101" pitchFamily="2" charset="-122"/>
              <a:cs typeface="Calibri" panose="020F0502020204030204" charset="0"/>
            </a:endParaRPr>
          </a:p>
        </p:txBody>
      </p:sp>
      <p:cxnSp>
        <p:nvCxnSpPr>
          <p:cNvPr id="9" name="直接连接符 8"/>
          <p:cNvCxnSpPr/>
          <p:nvPr/>
        </p:nvCxnSpPr>
        <p:spPr>
          <a:xfrm>
            <a:off x="0" y="688340"/>
            <a:ext cx="7560945" cy="0"/>
          </a:xfrm>
          <a:prstGeom prst="line">
            <a:avLst/>
          </a:prstGeom>
          <a:ln w="57150">
            <a:solidFill>
              <a:srgbClr val="C9010C"/>
            </a:solidFill>
          </a:ln>
        </p:spPr>
        <p:style>
          <a:lnRef idx="1">
            <a:schemeClr val="accent1"/>
          </a:lnRef>
          <a:fillRef idx="0">
            <a:schemeClr val="accent1"/>
          </a:fillRef>
          <a:effectRef idx="0">
            <a:schemeClr val="accent1"/>
          </a:effectRef>
          <a:fontRef idx="minor">
            <a:schemeClr val="tx1"/>
          </a:fontRef>
        </p:style>
      </p:cxnSp>
      <p:sp>
        <p:nvSpPr>
          <p:cNvPr id="22" name="文本框 21"/>
          <p:cNvSpPr txBox="1"/>
          <p:nvPr/>
        </p:nvSpPr>
        <p:spPr>
          <a:xfrm flipH="1">
            <a:off x="226695" y="1400175"/>
            <a:ext cx="3388995" cy="2592070"/>
          </a:xfrm>
          <a:prstGeom prst="rect">
            <a:avLst/>
          </a:prstGeom>
          <a:noFill/>
        </p:spPr>
        <p:txBody>
          <a:bodyPr wrap="square">
            <a:spAutoFit/>
          </a:bodyPr>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The burner pipeline is made of stainless steel pipe. One end of the three-way valve is installed in the middle of the pipe and is connected with the air source provided by the fan. The other end is connected with the gas through the pagoda joint at the end of the nozzle</a:t>
            </a:r>
            <a:endParaRPr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The burner is equipped with silicon nitride ignition rod and UV flame detector, ignition is stable and reliable, and has real-time flame monitoring effect, prevent gas leakage, improve test safety</a:t>
            </a:r>
            <a:endParaRPr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MFC controls gas flow and is equipped with regulating pressure gauges and regulating valves to control intake conditions and provide a stable combustion flame</a:t>
            </a:r>
            <a:endParaRPr sz="1000" dirty="0">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p:txBody>
      </p:sp>
      <p:cxnSp>
        <p:nvCxnSpPr>
          <p:cNvPr id="30" name="直接连接符 29"/>
          <p:cNvCxnSpPr/>
          <p:nvPr/>
        </p:nvCxnSpPr>
        <p:spPr>
          <a:xfrm>
            <a:off x="226695" y="1268730"/>
            <a:ext cx="707834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41" name="文本框 40"/>
          <p:cNvSpPr txBox="1"/>
          <p:nvPr/>
        </p:nvSpPr>
        <p:spPr>
          <a:xfrm>
            <a:off x="5604510" y="10075545"/>
            <a:ext cx="1795145" cy="406400"/>
          </a:xfrm>
          <a:prstGeom prst="rect">
            <a:avLst/>
          </a:prstGeom>
          <a:noFill/>
        </p:spPr>
        <p:txBody>
          <a:bodyPr wrap="square" rtlCol="0">
            <a:spAutoFit/>
          </a:bodyPr>
          <a:p>
            <a:pPr algn="l"/>
            <a:r>
              <a:rPr lang="en-US" altLang="zh-CN" sz="1050"/>
              <a:t>              </a:t>
            </a:r>
            <a:r>
              <a:rPr lang="en-US" altLang="zh-CN" sz="1000">
                <a:latin typeface="+mn-ea"/>
              </a:rPr>
              <a:t>www.firemana.com</a:t>
            </a:r>
            <a:endParaRPr lang="zh-CN" altLang="en-US" sz="1000" dirty="0">
              <a:latin typeface="+mn-ea"/>
            </a:endParaRPr>
          </a:p>
        </p:txBody>
      </p:sp>
      <p:pic>
        <p:nvPicPr>
          <p:cNvPr id="12" name="图片 11"/>
          <p:cNvPicPr>
            <a:picLocks noChangeAspect="1"/>
          </p:cNvPicPr>
          <p:nvPr/>
        </p:nvPicPr>
        <p:blipFill>
          <a:blip r:embed="rId1">
            <a:clrChange>
              <a:clrFrom>
                <a:srgbClr val="FFFFFF">
                  <a:alpha val="100000"/>
                </a:srgbClr>
              </a:clrFrom>
              <a:clrTo>
                <a:srgbClr val="FFFFFF">
                  <a:alpha val="100000"/>
                  <a:alpha val="0"/>
                </a:srgbClr>
              </a:clrTo>
            </a:clrChange>
          </a:blip>
          <a:stretch>
            <a:fillRect/>
          </a:stretch>
        </p:blipFill>
        <p:spPr>
          <a:xfrm>
            <a:off x="213995" y="118745"/>
            <a:ext cx="1821815" cy="469900"/>
          </a:xfrm>
          <a:prstGeom prst="rect">
            <a:avLst/>
          </a:prstGeom>
        </p:spPr>
      </p:pic>
      <p:grpSp>
        <p:nvGrpSpPr>
          <p:cNvPr id="46" name="组合 45"/>
          <p:cNvGrpSpPr/>
          <p:nvPr/>
        </p:nvGrpSpPr>
        <p:grpSpPr>
          <a:xfrm>
            <a:off x="146685" y="10075545"/>
            <a:ext cx="7252970" cy="497840"/>
            <a:chOff x="231" y="15867"/>
            <a:chExt cx="11422" cy="784"/>
          </a:xfrm>
        </p:grpSpPr>
        <p:sp>
          <p:nvSpPr>
            <p:cNvPr id="23" name="文本框 22"/>
            <p:cNvSpPr txBox="1"/>
            <p:nvPr/>
          </p:nvSpPr>
          <p:spPr>
            <a:xfrm>
              <a:off x="231" y="15867"/>
              <a:ext cx="5197" cy="696"/>
            </a:xfrm>
            <a:prstGeom prst="rect">
              <a:avLst/>
            </a:prstGeom>
            <a:noFill/>
          </p:spPr>
          <p:txBody>
            <a:bodyPr wrap="square" rtlCol="0">
              <a:spAutoFit/>
            </a:bodyPr>
            <a:p>
              <a:pPr algn="l"/>
              <a:r>
                <a:rPr lang="zh-CN" altLang="en-US" sz="1050" b="1" dirty="0">
                  <a:latin typeface="Times New Roman" panose="02020603050405020304" pitchFamily="18" charset="0"/>
                  <a:ea typeface="宋体" panose="02010600030101010101" pitchFamily="2" charset="-122"/>
                  <a:cs typeface="Times New Roman" panose="02020603050405020304" pitchFamily="18" charset="0"/>
                  <a:sym typeface="+mn-ea"/>
                </a:rPr>
                <a:t>Jiangsu Firemana Safety Technology Co., LTD</a:t>
              </a:r>
              <a:endParaRPr lang="zh-CN" altLang="en-US" sz="1050" b="1" dirty="0">
                <a:latin typeface="Times New Roman" panose="02020603050405020304" pitchFamily="18" charset="0"/>
                <a:ea typeface="宋体" panose="02010600030101010101" pitchFamily="2" charset="-122"/>
                <a:cs typeface="Times New Roman" panose="02020603050405020304" pitchFamily="18" charset="0"/>
              </a:endParaRPr>
            </a:p>
            <a:p>
              <a:pPr algn="l"/>
              <a:endParaRPr lang="zh-CN" altLang="en-US" sz="1230" b="1" dirty="0">
                <a:latin typeface="宋体" panose="02010600030101010101" pitchFamily="2" charset="-122"/>
                <a:ea typeface="宋体" panose="02010600030101010101" pitchFamily="2" charset="-122"/>
              </a:endParaRPr>
            </a:p>
          </p:txBody>
        </p:sp>
        <p:sp>
          <p:nvSpPr>
            <p:cNvPr id="39" name="文本框 38"/>
            <p:cNvSpPr txBox="1"/>
            <p:nvPr/>
          </p:nvSpPr>
          <p:spPr>
            <a:xfrm>
              <a:off x="7582" y="16210"/>
              <a:ext cx="2246"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0516-83843888</a:t>
              </a:r>
              <a:endParaRPr lang="zh-CN" altLang="en-US" sz="1230" b="1" dirty="0">
                <a:solidFill>
                  <a:srgbClr val="C00000"/>
                </a:solidFill>
                <a:latin typeface="Calibri" panose="020F0502020204030204" charset="0"/>
                <a:cs typeface="Calibri" panose="020F0502020204030204" charset="0"/>
              </a:endParaRPr>
            </a:p>
          </p:txBody>
        </p:sp>
        <p:sp>
          <p:nvSpPr>
            <p:cNvPr id="40" name="文本框 39"/>
            <p:cNvSpPr txBox="1"/>
            <p:nvPr/>
          </p:nvSpPr>
          <p:spPr>
            <a:xfrm>
              <a:off x="9448" y="16210"/>
              <a:ext cx="2205"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400-086-0699</a:t>
              </a:r>
              <a:endParaRPr lang="zh-CN" altLang="en-US" sz="1230" b="1" dirty="0">
                <a:solidFill>
                  <a:srgbClr val="C00000"/>
                </a:solidFill>
                <a:latin typeface="Calibri" panose="020F0502020204030204" charset="0"/>
                <a:cs typeface="Calibri" panose="020F0502020204030204" charset="0"/>
              </a:endParaRPr>
            </a:p>
          </p:txBody>
        </p:sp>
        <p:cxnSp>
          <p:nvCxnSpPr>
            <p:cNvPr id="35" name="直接连接符 34"/>
            <p:cNvCxnSpPr/>
            <p:nvPr/>
          </p:nvCxnSpPr>
          <p:spPr>
            <a:xfrm>
              <a:off x="231" y="16208"/>
              <a:ext cx="11238" cy="5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grpSp>
        <p:nvGrpSpPr>
          <p:cNvPr id="3" name="组合 2"/>
          <p:cNvGrpSpPr/>
          <p:nvPr/>
        </p:nvGrpSpPr>
        <p:grpSpPr>
          <a:xfrm>
            <a:off x="372110" y="946785"/>
            <a:ext cx="2481580" cy="553085"/>
            <a:chOff x="441" y="10524"/>
            <a:chExt cx="3908" cy="871"/>
          </a:xfrm>
        </p:grpSpPr>
        <p:sp>
          <p:nvSpPr>
            <p:cNvPr id="31" name="文本框 30"/>
            <p:cNvSpPr txBox="1"/>
            <p:nvPr/>
          </p:nvSpPr>
          <p:spPr>
            <a:xfrm>
              <a:off x="441" y="10524"/>
              <a:ext cx="3908" cy="871"/>
            </a:xfrm>
            <a:prstGeom prst="rect">
              <a:avLst/>
            </a:prstGeom>
            <a:noFill/>
          </p:spPr>
          <p:txBody>
            <a:bodyPr wrap="square">
              <a:spAutoFit/>
            </a:bodyPr>
            <a:p>
              <a:pPr algn="l">
                <a:lnSpc>
                  <a:spcPts val="1800"/>
                </a:lnSpc>
              </a:pPr>
              <a:r>
                <a:rPr lang="en-US" altLang="zh-CN" sz="1400" b="1" kern="100" dirty="0">
                  <a:effectLst/>
                  <a:latin typeface="Times New Roman" panose="02020603050405020304" pitchFamily="18" charset="0"/>
                  <a:ea typeface="宋体" panose="02010600030101010101" pitchFamily="2" charset="-122"/>
                  <a:cs typeface="Times New Roman" panose="02020603050405020304" pitchFamily="18" charset="0"/>
                  <a:sym typeface="+mn-ea"/>
                </a:rPr>
                <a:t>Continued Page</a:t>
              </a:r>
              <a:endParaRPr lang="en-US" altLang="zh-CN" sz="14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algn="l">
                <a:lnSpc>
                  <a:spcPts val="1800"/>
                </a:lnSpc>
              </a:pPr>
              <a:endParaRPr lang="zh-CN" altLang="en-US" sz="1400" b="1" kern="100" dirty="0">
                <a:solidFill>
                  <a:schemeClr val="tx1"/>
                </a:solidFill>
                <a:effectLst/>
                <a:latin typeface="宋体" panose="02010600030101010101" pitchFamily="2" charset="-122"/>
                <a:ea typeface="宋体" panose="02010600030101010101" pitchFamily="2" charset="-122"/>
                <a:cs typeface="Arial" panose="020B0604020202020204" pitchFamily="34" charset="0"/>
              </a:endParaRPr>
            </a:p>
          </p:txBody>
        </p:sp>
        <p:pic>
          <p:nvPicPr>
            <p:cNvPr id="29" name="图片 28"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546" y="10640"/>
              <a:ext cx="277" cy="277"/>
            </a:xfrm>
            <a:prstGeom prst="rect">
              <a:avLst/>
            </a:prstGeom>
          </p:spPr>
        </p:pic>
        <p:pic>
          <p:nvPicPr>
            <p:cNvPr id="32" name="图片 31"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784" y="10640"/>
              <a:ext cx="277" cy="277"/>
            </a:xfrm>
            <a:prstGeom prst="rect">
              <a:avLst/>
            </a:prstGeom>
          </p:spPr>
        </p:pic>
      </p:grpSp>
      <p:sp>
        <p:nvSpPr>
          <p:cNvPr id="2" name="文本框 1"/>
          <p:cNvSpPr txBox="1"/>
          <p:nvPr/>
        </p:nvSpPr>
        <p:spPr>
          <a:xfrm flipH="1">
            <a:off x="3736340" y="1400175"/>
            <a:ext cx="3296920" cy="2207260"/>
          </a:xfrm>
          <a:prstGeom prst="rect">
            <a:avLst/>
          </a:prstGeom>
          <a:noFill/>
        </p:spPr>
        <p:txBody>
          <a:bodyPr wrap="square">
            <a:spAutoFit/>
          </a:bodyPr>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Five thermocouples with copper welded ends are used to measure backfire temperature</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Programmable controller (PLC) automatic timing, automatic fire extinguishing or early warning of time arrival function</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Computer + professional software control, guided operation, easy to operate safe and reliable</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Automatic display of temperature rise data and curve, can query historical data and curve, provide temperature alarm function</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4" name="文本框 3"/>
          <p:cNvSpPr txBox="1"/>
          <p:nvPr/>
        </p:nvSpPr>
        <p:spPr>
          <a:xfrm>
            <a:off x="147320" y="10291445"/>
            <a:ext cx="2947670" cy="337185"/>
          </a:xfrm>
          <a:prstGeom prst="rect">
            <a:avLst/>
          </a:prstGeom>
          <a:noFill/>
        </p:spPr>
        <p:txBody>
          <a:bodyPr wrap="square" rtlCol="0">
            <a:spAutoFit/>
          </a:bodyPr>
          <a:p>
            <a:pPr algn="l"/>
            <a:r>
              <a:rPr sz="800" dirty="0">
                <a:latin typeface="Times New Roman" panose="02020603050405020304" pitchFamily="18" charset="0"/>
                <a:cs typeface="Times New Roman" panose="02020603050405020304" pitchFamily="18" charset="0"/>
              </a:rPr>
              <a:t>Add: D3 </a:t>
            </a:r>
            <a:r>
              <a:rPr lang="en-US" sz="800" dirty="0">
                <a:latin typeface="Times New Roman" panose="02020603050405020304" pitchFamily="18" charset="0"/>
                <a:cs typeface="Times New Roman" panose="02020603050405020304" pitchFamily="18" charset="0"/>
              </a:rPr>
              <a:t>Safe Valley Of  China</a:t>
            </a:r>
            <a:r>
              <a:rPr sz="800" dirty="0">
                <a:latin typeface="Times New Roman" panose="02020603050405020304" pitchFamily="18" charset="0"/>
                <a:cs typeface="Times New Roman" panose="02020603050405020304" pitchFamily="18" charset="0"/>
              </a:rPr>
              <a:t>, Tongshan District, Xuzhou City, Jiangsu Province,China</a:t>
            </a:r>
            <a:endParaRPr sz="800" dirty="0">
              <a:latin typeface="Times New Roman" panose="02020603050405020304" pitchFamily="18" charset="0"/>
              <a:cs typeface="Times New Roman" panose="02020603050405020304" pitchFamily="18" charset="0"/>
            </a:endParaRPr>
          </a:p>
        </p:txBody>
      </p:sp>
    </p:spTree>
  </p:cSld>
  <p:clrMapOvr>
    <a:masterClrMapping/>
  </p:clrMapOvr>
</p:sld>
</file>

<file path=ppt/tags/tag1.xml><?xml version="1.0" encoding="utf-8"?>
<p:tagLst xmlns:p="http://schemas.openxmlformats.org/presentationml/2006/main">
  <p:tag name="COMMONDATA" val="eyJoZGlkIjoiMzYwNTRjMTk4NTE0ZDZlNzI2MmNiNzVjMzg5ZTIwZmEifQ=="/>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3259</Words>
  <Application>WPS 演示</Application>
  <PresentationFormat>自定义</PresentationFormat>
  <Paragraphs>71</Paragraphs>
  <Slides>2</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2</vt:i4>
      </vt:variant>
    </vt:vector>
  </HeadingPairs>
  <TitlesOfParts>
    <vt:vector size="16" baseType="lpstr">
      <vt:lpstr>Arial</vt:lpstr>
      <vt:lpstr>宋体</vt:lpstr>
      <vt:lpstr>Wingdings</vt:lpstr>
      <vt:lpstr>MicrosoftYaHei</vt:lpstr>
      <vt:lpstr>Segoe Print</vt:lpstr>
      <vt:lpstr>Wingdings</vt:lpstr>
      <vt:lpstr>Times New Roman</vt:lpstr>
      <vt:lpstr>Calibri</vt:lpstr>
      <vt:lpstr>等线</vt:lpstr>
      <vt:lpstr>微软雅黑</vt:lpstr>
      <vt:lpstr>Calibri Light</vt:lpstr>
      <vt:lpstr>等线 Light</vt:lpstr>
      <vt:lpstr>Arial Unicode MS</vt:lpstr>
      <vt:lpstr>Office 主题​​</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SHANG FEI</dc:creator>
  <cp:lastModifiedBy>Lee</cp:lastModifiedBy>
  <cp:revision>140</cp:revision>
  <dcterms:created xsi:type="dcterms:W3CDTF">2022-04-06T05:39:00Z</dcterms:created>
  <dcterms:modified xsi:type="dcterms:W3CDTF">2022-06-13T07:57:23Z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A3023A16EC2F49038F935DC7BC2AA928</vt:lpwstr>
  </property>
  <property fmtid="{D5CDD505-2E9C-101B-9397-08002B2CF9AE}" pid="3" name="KSOProductBuildVer">
    <vt:lpwstr>2052-11.1.0.11744</vt:lpwstr>
  </property>
</Properties>
</file>