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media/image1.svg" ContentType="image/svg+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5"/>
  </p:notesMasterIdLst>
  <p:sldIdLst>
    <p:sldId id="256" r:id="rId3"/>
    <p:sldId id="257" r:id="rId4"/>
  </p:sldIdLst>
  <p:sldSz cx="7559675" cy="10691495"/>
  <p:notesSz cx="6858000" cy="9144000"/>
  <p:custDataLst>
    <p:tags r:id="rId9"/>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5DC6"/>
    <a:srgbClr val="003778"/>
    <a:srgbClr val="00375A"/>
    <a:srgbClr val="003764"/>
    <a:srgbClr val="003768"/>
    <a:srgbClr val="FF3737"/>
    <a:srgbClr val="FE525E"/>
    <a:srgbClr val="FF7A83"/>
    <a:srgbClr val="DBF2FA"/>
    <a:srgbClr val="C9010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8824" autoAdjust="0"/>
    <p:restoredTop sz="94479" autoAdjust="0"/>
  </p:normalViewPr>
  <p:slideViewPr>
    <p:cSldViewPr snapToGrid="0" snapToObjects="1">
      <p:cViewPr varScale="1">
        <p:scale>
          <a:sx n="46" d="100"/>
          <a:sy n="46" d="100"/>
        </p:scale>
        <p:origin x="3442"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tags" Target="tags/tag1.xml"/><Relationship Id="rId8" Type="http://schemas.openxmlformats.org/officeDocument/2006/relationships/tableStyles" Target="tableStyles.xml"/><Relationship Id="rId7" Type="http://schemas.openxmlformats.org/officeDocument/2006/relationships/viewProps" Target="viewProps.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2337950" y="1143000"/>
            <a:ext cx="21821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567024" y="1750118"/>
            <a:ext cx="6426276" cy="3723022"/>
          </a:xfrm>
        </p:spPr>
        <p:txBody>
          <a:bodyPr anchor="b"/>
          <a:lstStyle>
            <a:lvl1pPr algn="ctr">
              <a:defRPr sz="4960"/>
            </a:lvl1pPr>
          </a:lstStyle>
          <a:p>
            <a:r>
              <a:rPr lang="zh-CN" altLang="en-US"/>
              <a:t>单击此处编辑母版标题样式</a:t>
            </a:r>
            <a:endParaRPr lang="en-US" dirty="0"/>
          </a:p>
        </p:txBody>
      </p:sp>
      <p:sp>
        <p:nvSpPr>
          <p:cNvPr id="3" name="Subtitle 2"/>
          <p:cNvSpPr>
            <a:spLocks noGrp="1"/>
          </p:cNvSpPr>
          <p:nvPr>
            <p:ph type="subTitle" idx="1"/>
          </p:nvPr>
        </p:nvSpPr>
        <p:spPr>
          <a:xfrm>
            <a:off x="945041" y="5616713"/>
            <a:ext cx="5670244" cy="2581855"/>
          </a:xfrm>
        </p:spPr>
        <p:txBody>
          <a:bodyPr/>
          <a:lstStyle>
            <a:lvl1pPr marL="0" indent="0" algn="ctr">
              <a:buNone/>
              <a:defRPr sz="1985"/>
            </a:lvl1pPr>
            <a:lvl2pPr marL="377825" indent="0" algn="ctr">
              <a:buNone/>
              <a:defRPr sz="1655"/>
            </a:lvl2pPr>
            <a:lvl3pPr marL="756285" indent="0" algn="ctr">
              <a:buNone/>
              <a:defRPr sz="1490"/>
            </a:lvl3pPr>
            <a:lvl4pPr marL="1134110" indent="0" algn="ctr">
              <a:buNone/>
              <a:defRPr sz="1325"/>
            </a:lvl4pPr>
            <a:lvl5pPr marL="1511935" indent="0" algn="ctr">
              <a:buNone/>
              <a:defRPr sz="1325"/>
            </a:lvl5pPr>
            <a:lvl6pPr marL="1889760" indent="0" algn="ctr">
              <a:buNone/>
              <a:defRPr sz="1325"/>
            </a:lvl6pPr>
            <a:lvl7pPr marL="2268220" indent="0" algn="ctr">
              <a:buNone/>
              <a:defRPr sz="1325"/>
            </a:lvl7pPr>
            <a:lvl8pPr marL="2646045" indent="0" algn="ctr">
              <a:buNone/>
              <a:defRPr sz="1325"/>
            </a:lvl8pPr>
            <a:lvl9pPr marL="3023870" indent="0" algn="ctr">
              <a:buNone/>
              <a:defRPr sz="1325"/>
            </a:lvl9pPr>
          </a:lstStyle>
          <a:p>
            <a:r>
              <a:rPr lang="zh-CN" altLang="en-US"/>
              <a:t>单击此处编辑母版副标题样式</a:t>
            </a:r>
            <a:endParaRPr lang="en-US" dirty="0"/>
          </a:p>
        </p:txBody>
      </p:sp>
      <p:sp>
        <p:nvSpPr>
          <p:cNvPr id="4" name="Date Placeholder 3"/>
          <p:cNvSpPr>
            <a:spLocks noGrp="1"/>
          </p:cNvSpPr>
          <p:nvPr>
            <p:ph type="dt" sz="half" idx="10"/>
          </p:nvPr>
        </p:nvSpPr>
        <p:spPr/>
        <p:txBody>
          <a:bodyPr/>
          <a:lstStyle/>
          <a:p>
            <a:fld id="{491583D3-046F-1D45-B6A9-E2EA7A63B273}" type="datetimeFigureOut">
              <a:rPr kumimoji="1" lang="zh-CN" altLang="en-US" smtClean="0"/>
            </a:fld>
            <a:endParaRPr kumimoji="1" lang="zh-CN" altLang="en-US"/>
          </a:p>
        </p:txBody>
      </p:sp>
      <p:sp>
        <p:nvSpPr>
          <p:cNvPr id="5" name="Footer Placeholder 4"/>
          <p:cNvSpPr>
            <a:spLocks noGrp="1"/>
          </p:cNvSpPr>
          <p:nvPr>
            <p:ph type="ftr" sz="quarter" idx="11"/>
          </p:nvPr>
        </p:nvSpPr>
        <p:spPr/>
        <p:txBody>
          <a:bodyPr/>
          <a:lstStyle/>
          <a:p>
            <a:endParaRPr kumimoji="1" lang="zh-CN" altLang="en-US"/>
          </a:p>
        </p:txBody>
      </p:sp>
      <p:sp>
        <p:nvSpPr>
          <p:cNvPr id="6" name="Slide Number Placeholder 5"/>
          <p:cNvSpPr>
            <a:spLocks noGrp="1"/>
          </p:cNvSpPr>
          <p:nvPr>
            <p:ph type="sldNum" sz="quarter" idx="12"/>
          </p:nvPr>
        </p:nvSpPr>
        <p:spPr/>
        <p:txBody>
          <a:bodyPr/>
          <a:lstStyle/>
          <a:p>
            <a:fld id="{C728DA52-3649-BA4E-B021-D75B40B8A59E}" type="slidenum">
              <a:rPr kumimoji="1" lang="zh-CN" altLang="en-US" smtClean="0"/>
            </a:fld>
            <a:endParaRPr kumimoji="1"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Date Placeholder 3"/>
          <p:cNvSpPr>
            <a:spLocks noGrp="1"/>
          </p:cNvSpPr>
          <p:nvPr>
            <p:ph type="dt" sz="half" idx="10"/>
          </p:nvPr>
        </p:nvSpPr>
        <p:spPr/>
        <p:txBody>
          <a:bodyPr/>
          <a:lstStyle/>
          <a:p>
            <a:fld id="{491583D3-046F-1D45-B6A9-E2EA7A63B273}" type="datetimeFigureOut">
              <a:rPr kumimoji="1" lang="zh-CN" altLang="en-US" smtClean="0"/>
            </a:fld>
            <a:endParaRPr kumimoji="1" lang="zh-CN" altLang="en-US"/>
          </a:p>
        </p:txBody>
      </p:sp>
      <p:sp>
        <p:nvSpPr>
          <p:cNvPr id="5" name="Footer Placeholder 4"/>
          <p:cNvSpPr>
            <a:spLocks noGrp="1"/>
          </p:cNvSpPr>
          <p:nvPr>
            <p:ph type="ftr" sz="quarter" idx="11"/>
          </p:nvPr>
        </p:nvSpPr>
        <p:spPr/>
        <p:txBody>
          <a:bodyPr/>
          <a:lstStyle/>
          <a:p>
            <a:endParaRPr kumimoji="1" lang="zh-CN" altLang="en-US"/>
          </a:p>
        </p:txBody>
      </p:sp>
      <p:sp>
        <p:nvSpPr>
          <p:cNvPr id="6" name="Slide Number Placeholder 5"/>
          <p:cNvSpPr>
            <a:spLocks noGrp="1"/>
          </p:cNvSpPr>
          <p:nvPr>
            <p:ph type="sldNum" sz="quarter" idx="12"/>
          </p:nvPr>
        </p:nvSpPr>
        <p:spPr/>
        <p:txBody>
          <a:bodyPr/>
          <a:lstStyle/>
          <a:p>
            <a:fld id="{C728DA52-3649-BA4E-B021-D75B40B8A59E}" type="slidenum">
              <a:rPr kumimoji="1" lang="zh-CN" altLang="en-US" smtClean="0"/>
            </a:fld>
            <a:endParaRPr kumimoji="1"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10358" y="569345"/>
            <a:ext cx="1630195" cy="9062488"/>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519773" y="569345"/>
            <a:ext cx="4796081" cy="9062488"/>
          </a:xfrm>
        </p:spPr>
        <p:txBody>
          <a:bodyPr vert="eaVert"/>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Date Placeholder 3"/>
          <p:cNvSpPr>
            <a:spLocks noGrp="1"/>
          </p:cNvSpPr>
          <p:nvPr>
            <p:ph type="dt" sz="half" idx="10"/>
          </p:nvPr>
        </p:nvSpPr>
        <p:spPr/>
        <p:txBody>
          <a:bodyPr/>
          <a:lstStyle/>
          <a:p>
            <a:fld id="{491583D3-046F-1D45-B6A9-E2EA7A63B273}" type="datetimeFigureOut">
              <a:rPr kumimoji="1" lang="zh-CN" altLang="en-US" smtClean="0"/>
            </a:fld>
            <a:endParaRPr kumimoji="1" lang="zh-CN" altLang="en-US"/>
          </a:p>
        </p:txBody>
      </p:sp>
      <p:sp>
        <p:nvSpPr>
          <p:cNvPr id="5" name="Footer Placeholder 4"/>
          <p:cNvSpPr>
            <a:spLocks noGrp="1"/>
          </p:cNvSpPr>
          <p:nvPr>
            <p:ph type="ftr" sz="quarter" idx="11"/>
          </p:nvPr>
        </p:nvSpPr>
        <p:spPr/>
        <p:txBody>
          <a:bodyPr/>
          <a:lstStyle/>
          <a:p>
            <a:endParaRPr kumimoji="1" lang="zh-CN" altLang="en-US"/>
          </a:p>
        </p:txBody>
      </p:sp>
      <p:sp>
        <p:nvSpPr>
          <p:cNvPr id="6" name="Slide Number Placeholder 5"/>
          <p:cNvSpPr>
            <a:spLocks noGrp="1"/>
          </p:cNvSpPr>
          <p:nvPr>
            <p:ph type="sldNum" sz="quarter" idx="12"/>
          </p:nvPr>
        </p:nvSpPr>
        <p:spPr/>
        <p:txBody>
          <a:bodyPr/>
          <a:lstStyle/>
          <a:p>
            <a:fld id="{C728DA52-3649-BA4E-B021-D75B40B8A59E}" type="slidenum">
              <a:rPr kumimoji="1" lang="zh-CN" altLang="en-US" smtClean="0"/>
            </a:fld>
            <a:endParaRPr kumimoji="1"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p:nvPr>
        </p:nvSpPr>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Date Placeholder 3"/>
          <p:cNvSpPr>
            <a:spLocks noGrp="1"/>
          </p:cNvSpPr>
          <p:nvPr>
            <p:ph type="dt" sz="half" idx="10"/>
          </p:nvPr>
        </p:nvSpPr>
        <p:spPr/>
        <p:txBody>
          <a:bodyPr/>
          <a:lstStyle/>
          <a:p>
            <a:fld id="{491583D3-046F-1D45-B6A9-E2EA7A63B273}" type="datetimeFigureOut">
              <a:rPr kumimoji="1" lang="zh-CN" altLang="en-US" smtClean="0"/>
            </a:fld>
            <a:endParaRPr kumimoji="1" lang="zh-CN" altLang="en-US"/>
          </a:p>
        </p:txBody>
      </p:sp>
      <p:sp>
        <p:nvSpPr>
          <p:cNvPr id="5" name="Footer Placeholder 4"/>
          <p:cNvSpPr>
            <a:spLocks noGrp="1"/>
          </p:cNvSpPr>
          <p:nvPr>
            <p:ph type="ftr" sz="quarter" idx="11"/>
          </p:nvPr>
        </p:nvSpPr>
        <p:spPr/>
        <p:txBody>
          <a:bodyPr/>
          <a:lstStyle/>
          <a:p>
            <a:endParaRPr kumimoji="1" lang="zh-CN" altLang="en-US"/>
          </a:p>
        </p:txBody>
      </p:sp>
      <p:sp>
        <p:nvSpPr>
          <p:cNvPr id="6" name="Slide Number Placeholder 5"/>
          <p:cNvSpPr>
            <a:spLocks noGrp="1"/>
          </p:cNvSpPr>
          <p:nvPr>
            <p:ph type="sldNum" sz="quarter" idx="12"/>
          </p:nvPr>
        </p:nvSpPr>
        <p:spPr/>
        <p:txBody>
          <a:bodyPr/>
          <a:lstStyle/>
          <a:p>
            <a:fld id="{C728DA52-3649-BA4E-B021-D75B40B8A59E}" type="slidenum">
              <a:rPr kumimoji="1" lang="zh-CN" altLang="en-US" smtClean="0"/>
            </a:fld>
            <a:endParaRPr kumimoji="1"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515835" y="2666024"/>
            <a:ext cx="6520780" cy="4448316"/>
          </a:xfrm>
        </p:spPr>
        <p:txBody>
          <a:bodyPr anchor="b"/>
          <a:lstStyle>
            <a:lvl1pPr>
              <a:defRPr sz="4960"/>
            </a:lvl1pPr>
          </a:lstStyle>
          <a:p>
            <a:r>
              <a:rPr lang="zh-CN" altLang="en-US"/>
              <a:t>单击此处编辑母版标题样式</a:t>
            </a:r>
            <a:endParaRPr lang="en-US" dirty="0"/>
          </a:p>
        </p:txBody>
      </p:sp>
      <p:sp>
        <p:nvSpPr>
          <p:cNvPr id="3" name="Text Placeholder 2"/>
          <p:cNvSpPr>
            <a:spLocks noGrp="1"/>
          </p:cNvSpPr>
          <p:nvPr>
            <p:ph type="body" idx="1"/>
          </p:nvPr>
        </p:nvSpPr>
        <p:spPr>
          <a:xfrm>
            <a:off x="515835" y="7156423"/>
            <a:ext cx="6520780" cy="2339264"/>
          </a:xfrm>
        </p:spPr>
        <p:txBody>
          <a:bodyPr/>
          <a:lstStyle>
            <a:lvl1pPr marL="0" indent="0">
              <a:buNone/>
              <a:defRPr sz="1985">
                <a:solidFill>
                  <a:schemeClr val="tx1"/>
                </a:solidFill>
              </a:defRPr>
            </a:lvl1pPr>
            <a:lvl2pPr marL="377825" indent="0">
              <a:buNone/>
              <a:defRPr sz="1655">
                <a:solidFill>
                  <a:schemeClr val="tx1">
                    <a:tint val="75000"/>
                  </a:schemeClr>
                </a:solidFill>
              </a:defRPr>
            </a:lvl2pPr>
            <a:lvl3pPr marL="756285" indent="0">
              <a:buNone/>
              <a:defRPr sz="1490">
                <a:solidFill>
                  <a:schemeClr val="tx1">
                    <a:tint val="75000"/>
                  </a:schemeClr>
                </a:solidFill>
              </a:defRPr>
            </a:lvl3pPr>
            <a:lvl4pPr marL="1134110" indent="0">
              <a:buNone/>
              <a:defRPr sz="1325">
                <a:solidFill>
                  <a:schemeClr val="tx1">
                    <a:tint val="75000"/>
                  </a:schemeClr>
                </a:solidFill>
              </a:defRPr>
            </a:lvl4pPr>
            <a:lvl5pPr marL="1511935" indent="0">
              <a:buNone/>
              <a:defRPr sz="1325">
                <a:solidFill>
                  <a:schemeClr val="tx1">
                    <a:tint val="75000"/>
                  </a:schemeClr>
                </a:solidFill>
              </a:defRPr>
            </a:lvl5pPr>
            <a:lvl6pPr marL="1889760" indent="0">
              <a:buNone/>
              <a:defRPr sz="1325">
                <a:solidFill>
                  <a:schemeClr val="tx1">
                    <a:tint val="75000"/>
                  </a:schemeClr>
                </a:solidFill>
              </a:defRPr>
            </a:lvl6pPr>
            <a:lvl7pPr marL="2268220" indent="0">
              <a:buNone/>
              <a:defRPr sz="1325">
                <a:solidFill>
                  <a:schemeClr val="tx1">
                    <a:tint val="75000"/>
                  </a:schemeClr>
                </a:solidFill>
              </a:defRPr>
            </a:lvl7pPr>
            <a:lvl8pPr marL="2646045" indent="0">
              <a:buNone/>
              <a:defRPr sz="1325">
                <a:solidFill>
                  <a:schemeClr val="tx1">
                    <a:tint val="75000"/>
                  </a:schemeClr>
                </a:solidFill>
              </a:defRPr>
            </a:lvl8pPr>
            <a:lvl9pPr marL="3023870" indent="0">
              <a:buNone/>
              <a:defRPr sz="1325">
                <a:solidFill>
                  <a:schemeClr val="tx1">
                    <a:tint val="75000"/>
                  </a:schemeClr>
                </a:solidFill>
              </a:defRPr>
            </a:lvl9pPr>
          </a:lstStyle>
          <a:p>
            <a:pPr lvl="0"/>
            <a:r>
              <a:rPr lang="zh-CN" altLang="en-US"/>
              <a:t>单击此处编辑母版文本样式</a:t>
            </a:r>
            <a:endParaRPr lang="zh-CN" altLang="en-US"/>
          </a:p>
        </p:txBody>
      </p:sp>
      <p:sp>
        <p:nvSpPr>
          <p:cNvPr id="4" name="Date Placeholder 3"/>
          <p:cNvSpPr>
            <a:spLocks noGrp="1"/>
          </p:cNvSpPr>
          <p:nvPr>
            <p:ph type="dt" sz="half" idx="10"/>
          </p:nvPr>
        </p:nvSpPr>
        <p:spPr/>
        <p:txBody>
          <a:bodyPr/>
          <a:lstStyle/>
          <a:p>
            <a:fld id="{491583D3-046F-1D45-B6A9-E2EA7A63B273}" type="datetimeFigureOut">
              <a:rPr kumimoji="1" lang="zh-CN" altLang="en-US" smtClean="0"/>
            </a:fld>
            <a:endParaRPr kumimoji="1" lang="zh-CN" altLang="en-US"/>
          </a:p>
        </p:txBody>
      </p:sp>
      <p:sp>
        <p:nvSpPr>
          <p:cNvPr id="5" name="Footer Placeholder 4"/>
          <p:cNvSpPr>
            <a:spLocks noGrp="1"/>
          </p:cNvSpPr>
          <p:nvPr>
            <p:ph type="ftr" sz="quarter" idx="11"/>
          </p:nvPr>
        </p:nvSpPr>
        <p:spPr/>
        <p:txBody>
          <a:bodyPr/>
          <a:lstStyle/>
          <a:p>
            <a:endParaRPr kumimoji="1" lang="zh-CN" altLang="en-US"/>
          </a:p>
        </p:txBody>
      </p:sp>
      <p:sp>
        <p:nvSpPr>
          <p:cNvPr id="6" name="Slide Number Placeholder 5"/>
          <p:cNvSpPr>
            <a:spLocks noGrp="1"/>
          </p:cNvSpPr>
          <p:nvPr>
            <p:ph type="sldNum" sz="quarter" idx="12"/>
          </p:nvPr>
        </p:nvSpPr>
        <p:spPr/>
        <p:txBody>
          <a:bodyPr/>
          <a:lstStyle/>
          <a:p>
            <a:fld id="{C728DA52-3649-BA4E-B021-D75B40B8A59E}" type="slidenum">
              <a:rPr kumimoji="1" lang="zh-CN" altLang="en-US" smtClean="0"/>
            </a:fld>
            <a:endParaRPr kumimoji="1"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519773" y="2846725"/>
            <a:ext cx="3213138" cy="6785109"/>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Content Placeholder 3"/>
          <p:cNvSpPr>
            <a:spLocks noGrp="1"/>
          </p:cNvSpPr>
          <p:nvPr>
            <p:ph sz="half" idx="2"/>
          </p:nvPr>
        </p:nvSpPr>
        <p:spPr>
          <a:xfrm>
            <a:off x="3827415" y="2846725"/>
            <a:ext cx="3213138" cy="6785109"/>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5" name="Date Placeholder 4"/>
          <p:cNvSpPr>
            <a:spLocks noGrp="1"/>
          </p:cNvSpPr>
          <p:nvPr>
            <p:ph type="dt" sz="half" idx="10"/>
          </p:nvPr>
        </p:nvSpPr>
        <p:spPr/>
        <p:txBody>
          <a:bodyPr/>
          <a:lstStyle/>
          <a:p>
            <a:fld id="{491583D3-046F-1D45-B6A9-E2EA7A63B273}" type="datetimeFigureOut">
              <a:rPr kumimoji="1" lang="zh-CN" altLang="en-US" smtClean="0"/>
            </a:fld>
            <a:endParaRPr kumimoji="1" lang="zh-CN" altLang="en-US"/>
          </a:p>
        </p:txBody>
      </p:sp>
      <p:sp>
        <p:nvSpPr>
          <p:cNvPr id="6" name="Footer Placeholder 5"/>
          <p:cNvSpPr>
            <a:spLocks noGrp="1"/>
          </p:cNvSpPr>
          <p:nvPr>
            <p:ph type="ftr" sz="quarter" idx="11"/>
          </p:nvPr>
        </p:nvSpPr>
        <p:spPr/>
        <p:txBody>
          <a:bodyPr/>
          <a:lstStyle/>
          <a:p>
            <a:endParaRPr kumimoji="1" lang="zh-CN" altLang="en-US"/>
          </a:p>
        </p:txBody>
      </p:sp>
      <p:sp>
        <p:nvSpPr>
          <p:cNvPr id="7" name="Slide Number Placeholder 6"/>
          <p:cNvSpPr>
            <a:spLocks noGrp="1"/>
          </p:cNvSpPr>
          <p:nvPr>
            <p:ph type="sldNum" sz="quarter" idx="12"/>
          </p:nvPr>
        </p:nvSpPr>
        <p:spPr/>
        <p:txBody>
          <a:bodyPr/>
          <a:lstStyle/>
          <a:p>
            <a:fld id="{C728DA52-3649-BA4E-B021-D75B40B8A59E}" type="slidenum">
              <a:rPr kumimoji="1" lang="zh-CN" altLang="en-US" smtClean="0"/>
            </a:fld>
            <a:endParaRPr kumimoji="1"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520757" y="569348"/>
            <a:ext cx="6520780" cy="2066971"/>
          </a:xfrm>
        </p:spPr>
        <p:txBody>
          <a:bodyPr/>
          <a:lstStyle/>
          <a:p>
            <a:r>
              <a:rPr lang="zh-CN" altLang="en-US"/>
              <a:t>单击此处编辑母版标题样式</a:t>
            </a:r>
            <a:endParaRPr lang="en-US" dirty="0"/>
          </a:p>
        </p:txBody>
      </p:sp>
      <p:sp>
        <p:nvSpPr>
          <p:cNvPr id="3" name="Text Placeholder 2"/>
          <p:cNvSpPr>
            <a:spLocks noGrp="1"/>
          </p:cNvSpPr>
          <p:nvPr>
            <p:ph type="body" idx="1"/>
          </p:nvPr>
        </p:nvSpPr>
        <p:spPr>
          <a:xfrm>
            <a:off x="520757" y="2621464"/>
            <a:ext cx="3198371" cy="1284738"/>
          </a:xfrm>
        </p:spPr>
        <p:txBody>
          <a:bodyPr anchor="b"/>
          <a:lstStyle>
            <a:lvl1pPr marL="0" indent="0">
              <a:buNone/>
              <a:defRPr sz="1985" b="1"/>
            </a:lvl1pPr>
            <a:lvl2pPr marL="377825" indent="0">
              <a:buNone/>
              <a:defRPr sz="1655" b="1"/>
            </a:lvl2pPr>
            <a:lvl3pPr marL="756285" indent="0">
              <a:buNone/>
              <a:defRPr sz="1490" b="1"/>
            </a:lvl3pPr>
            <a:lvl4pPr marL="1134110" indent="0">
              <a:buNone/>
              <a:defRPr sz="1325" b="1"/>
            </a:lvl4pPr>
            <a:lvl5pPr marL="1511935" indent="0">
              <a:buNone/>
              <a:defRPr sz="1325" b="1"/>
            </a:lvl5pPr>
            <a:lvl6pPr marL="1889760" indent="0">
              <a:buNone/>
              <a:defRPr sz="1325" b="1"/>
            </a:lvl6pPr>
            <a:lvl7pPr marL="2268220" indent="0">
              <a:buNone/>
              <a:defRPr sz="1325" b="1"/>
            </a:lvl7pPr>
            <a:lvl8pPr marL="2646045" indent="0">
              <a:buNone/>
              <a:defRPr sz="1325" b="1"/>
            </a:lvl8pPr>
            <a:lvl9pPr marL="3023870" indent="0">
              <a:buNone/>
              <a:defRPr sz="1325" b="1"/>
            </a:lvl9pPr>
          </a:lstStyle>
          <a:p>
            <a:pPr lvl="0"/>
            <a:r>
              <a:rPr lang="zh-CN" altLang="en-US"/>
              <a:t>单击此处编辑母版文本样式</a:t>
            </a:r>
            <a:endParaRPr lang="zh-CN" altLang="en-US"/>
          </a:p>
        </p:txBody>
      </p:sp>
      <p:sp>
        <p:nvSpPr>
          <p:cNvPr id="4" name="Content Placeholder 3"/>
          <p:cNvSpPr>
            <a:spLocks noGrp="1"/>
          </p:cNvSpPr>
          <p:nvPr>
            <p:ph sz="half" idx="2"/>
          </p:nvPr>
        </p:nvSpPr>
        <p:spPr>
          <a:xfrm>
            <a:off x="520757" y="3906202"/>
            <a:ext cx="3198371" cy="5745434"/>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5" name="Text Placeholder 4"/>
          <p:cNvSpPr>
            <a:spLocks noGrp="1"/>
          </p:cNvSpPr>
          <p:nvPr>
            <p:ph type="body" sz="quarter" idx="3"/>
          </p:nvPr>
        </p:nvSpPr>
        <p:spPr>
          <a:xfrm>
            <a:off x="3827415" y="2621464"/>
            <a:ext cx="3214123" cy="1284738"/>
          </a:xfrm>
        </p:spPr>
        <p:txBody>
          <a:bodyPr anchor="b"/>
          <a:lstStyle>
            <a:lvl1pPr marL="0" indent="0">
              <a:buNone/>
              <a:defRPr sz="1985" b="1"/>
            </a:lvl1pPr>
            <a:lvl2pPr marL="377825" indent="0">
              <a:buNone/>
              <a:defRPr sz="1655" b="1"/>
            </a:lvl2pPr>
            <a:lvl3pPr marL="756285" indent="0">
              <a:buNone/>
              <a:defRPr sz="1490" b="1"/>
            </a:lvl3pPr>
            <a:lvl4pPr marL="1134110" indent="0">
              <a:buNone/>
              <a:defRPr sz="1325" b="1"/>
            </a:lvl4pPr>
            <a:lvl5pPr marL="1511935" indent="0">
              <a:buNone/>
              <a:defRPr sz="1325" b="1"/>
            </a:lvl5pPr>
            <a:lvl6pPr marL="1889760" indent="0">
              <a:buNone/>
              <a:defRPr sz="1325" b="1"/>
            </a:lvl6pPr>
            <a:lvl7pPr marL="2268220" indent="0">
              <a:buNone/>
              <a:defRPr sz="1325" b="1"/>
            </a:lvl7pPr>
            <a:lvl8pPr marL="2646045" indent="0">
              <a:buNone/>
              <a:defRPr sz="1325" b="1"/>
            </a:lvl8pPr>
            <a:lvl9pPr marL="3023870" indent="0">
              <a:buNone/>
              <a:defRPr sz="1325" b="1"/>
            </a:lvl9pPr>
          </a:lstStyle>
          <a:p>
            <a:pPr lvl="0"/>
            <a:r>
              <a:rPr lang="zh-CN" altLang="en-US"/>
              <a:t>单击此处编辑母版文本样式</a:t>
            </a:r>
            <a:endParaRPr lang="zh-CN" altLang="en-US"/>
          </a:p>
        </p:txBody>
      </p:sp>
      <p:sp>
        <p:nvSpPr>
          <p:cNvPr id="6" name="Content Placeholder 5"/>
          <p:cNvSpPr>
            <a:spLocks noGrp="1"/>
          </p:cNvSpPr>
          <p:nvPr>
            <p:ph sz="quarter" idx="4"/>
          </p:nvPr>
        </p:nvSpPr>
        <p:spPr>
          <a:xfrm>
            <a:off x="3827415" y="3906202"/>
            <a:ext cx="3214123" cy="5745434"/>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7" name="Date Placeholder 6"/>
          <p:cNvSpPr>
            <a:spLocks noGrp="1"/>
          </p:cNvSpPr>
          <p:nvPr>
            <p:ph type="dt" sz="half" idx="10"/>
          </p:nvPr>
        </p:nvSpPr>
        <p:spPr/>
        <p:txBody>
          <a:bodyPr/>
          <a:lstStyle/>
          <a:p>
            <a:fld id="{491583D3-046F-1D45-B6A9-E2EA7A63B273}" type="datetimeFigureOut">
              <a:rPr kumimoji="1" lang="zh-CN" altLang="en-US" smtClean="0"/>
            </a:fld>
            <a:endParaRPr kumimoji="1" lang="zh-CN" altLang="en-US"/>
          </a:p>
        </p:txBody>
      </p:sp>
      <p:sp>
        <p:nvSpPr>
          <p:cNvPr id="8" name="Footer Placeholder 7"/>
          <p:cNvSpPr>
            <a:spLocks noGrp="1"/>
          </p:cNvSpPr>
          <p:nvPr>
            <p:ph type="ftr" sz="quarter" idx="11"/>
          </p:nvPr>
        </p:nvSpPr>
        <p:spPr/>
        <p:txBody>
          <a:bodyPr/>
          <a:lstStyle/>
          <a:p>
            <a:endParaRPr kumimoji="1" lang="zh-CN" altLang="en-US"/>
          </a:p>
        </p:txBody>
      </p:sp>
      <p:sp>
        <p:nvSpPr>
          <p:cNvPr id="9" name="Slide Number Placeholder 8"/>
          <p:cNvSpPr>
            <a:spLocks noGrp="1"/>
          </p:cNvSpPr>
          <p:nvPr>
            <p:ph type="sldNum" sz="quarter" idx="12"/>
          </p:nvPr>
        </p:nvSpPr>
        <p:spPr/>
        <p:txBody>
          <a:bodyPr/>
          <a:lstStyle/>
          <a:p>
            <a:fld id="{C728DA52-3649-BA4E-B021-D75B40B8A59E}" type="slidenum">
              <a:rPr kumimoji="1" lang="zh-CN" altLang="en-US" smtClean="0"/>
            </a:fld>
            <a:endParaRPr kumimoji="1"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2"/>
          <p:cNvSpPr>
            <a:spLocks noGrp="1"/>
          </p:cNvSpPr>
          <p:nvPr>
            <p:ph type="dt" sz="half" idx="10"/>
          </p:nvPr>
        </p:nvSpPr>
        <p:spPr/>
        <p:txBody>
          <a:bodyPr/>
          <a:lstStyle/>
          <a:p>
            <a:fld id="{491583D3-046F-1D45-B6A9-E2EA7A63B273}" type="datetimeFigureOut">
              <a:rPr kumimoji="1" lang="zh-CN" altLang="en-US" smtClean="0"/>
            </a:fld>
            <a:endParaRPr kumimoji="1" lang="zh-CN" altLang="en-US"/>
          </a:p>
        </p:txBody>
      </p:sp>
      <p:sp>
        <p:nvSpPr>
          <p:cNvPr id="4" name="Footer Placeholder 3"/>
          <p:cNvSpPr>
            <a:spLocks noGrp="1"/>
          </p:cNvSpPr>
          <p:nvPr>
            <p:ph type="ftr" sz="quarter" idx="11"/>
          </p:nvPr>
        </p:nvSpPr>
        <p:spPr/>
        <p:txBody>
          <a:bodyPr/>
          <a:lstStyle/>
          <a:p>
            <a:endParaRPr kumimoji="1" lang="zh-CN" altLang="en-US"/>
          </a:p>
        </p:txBody>
      </p:sp>
      <p:sp>
        <p:nvSpPr>
          <p:cNvPr id="5" name="Slide Number Placeholder 4"/>
          <p:cNvSpPr>
            <a:spLocks noGrp="1"/>
          </p:cNvSpPr>
          <p:nvPr>
            <p:ph type="sldNum" sz="quarter" idx="12"/>
          </p:nvPr>
        </p:nvSpPr>
        <p:spPr/>
        <p:txBody>
          <a:bodyPr/>
          <a:lstStyle/>
          <a:p>
            <a:fld id="{C728DA52-3649-BA4E-B021-D75B40B8A59E}" type="slidenum">
              <a:rPr kumimoji="1" lang="zh-CN" altLang="en-US" smtClean="0"/>
            </a:fld>
            <a:endParaRPr kumimoji="1"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91583D3-046F-1D45-B6A9-E2EA7A63B273}" type="datetimeFigureOut">
              <a:rPr kumimoji="1" lang="zh-CN" altLang="en-US" smtClean="0"/>
            </a:fld>
            <a:endParaRPr kumimoji="1" lang="zh-CN" altLang="en-US"/>
          </a:p>
        </p:txBody>
      </p:sp>
      <p:sp>
        <p:nvSpPr>
          <p:cNvPr id="3" name="Footer Placeholder 2"/>
          <p:cNvSpPr>
            <a:spLocks noGrp="1"/>
          </p:cNvSpPr>
          <p:nvPr>
            <p:ph type="ftr" sz="quarter" idx="11"/>
          </p:nvPr>
        </p:nvSpPr>
        <p:spPr/>
        <p:txBody>
          <a:bodyPr/>
          <a:lstStyle/>
          <a:p>
            <a:endParaRPr kumimoji="1" lang="zh-CN" altLang="en-US"/>
          </a:p>
        </p:txBody>
      </p:sp>
      <p:sp>
        <p:nvSpPr>
          <p:cNvPr id="4" name="Slide Number Placeholder 3"/>
          <p:cNvSpPr>
            <a:spLocks noGrp="1"/>
          </p:cNvSpPr>
          <p:nvPr>
            <p:ph type="sldNum" sz="quarter" idx="12"/>
          </p:nvPr>
        </p:nvSpPr>
        <p:spPr/>
        <p:txBody>
          <a:bodyPr/>
          <a:lstStyle/>
          <a:p>
            <a:fld id="{C728DA52-3649-BA4E-B021-D75B40B8A59E}" type="slidenum">
              <a:rPr kumimoji="1" lang="zh-CN" altLang="en-US" smtClean="0"/>
            </a:fld>
            <a:endParaRPr kumimoji="1"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520757" y="712918"/>
            <a:ext cx="2438402" cy="2495217"/>
          </a:xfrm>
        </p:spPr>
        <p:txBody>
          <a:bodyPr anchor="b"/>
          <a:lstStyle>
            <a:lvl1pPr>
              <a:defRPr sz="2645"/>
            </a:lvl1pPr>
          </a:lstStyle>
          <a:p>
            <a:r>
              <a:rPr lang="zh-CN" altLang="en-US"/>
              <a:t>单击此处编辑母版标题样式</a:t>
            </a:r>
            <a:endParaRPr lang="en-US" dirty="0"/>
          </a:p>
        </p:txBody>
      </p:sp>
      <p:sp>
        <p:nvSpPr>
          <p:cNvPr id="3" name="Content Placeholder 2"/>
          <p:cNvSpPr>
            <a:spLocks noGrp="1"/>
          </p:cNvSpPr>
          <p:nvPr>
            <p:ph idx="1"/>
          </p:nvPr>
        </p:nvSpPr>
        <p:spPr>
          <a:xfrm>
            <a:off x="3214123" y="1539708"/>
            <a:ext cx="3827415" cy="7599519"/>
          </a:xfrm>
        </p:spPr>
        <p:txBody>
          <a:bodyPr/>
          <a:lstStyle>
            <a:lvl1pPr>
              <a:defRPr sz="2645"/>
            </a:lvl1pPr>
            <a:lvl2pPr>
              <a:defRPr sz="2315"/>
            </a:lvl2pPr>
            <a:lvl3pPr>
              <a:defRPr sz="1985"/>
            </a:lvl3pPr>
            <a:lvl4pPr>
              <a:defRPr sz="1655"/>
            </a:lvl4pPr>
            <a:lvl5pPr>
              <a:defRPr sz="1655"/>
            </a:lvl5pPr>
            <a:lvl6pPr>
              <a:defRPr sz="1655"/>
            </a:lvl6pPr>
            <a:lvl7pPr>
              <a:defRPr sz="1655"/>
            </a:lvl7pPr>
            <a:lvl8pPr>
              <a:defRPr sz="1655"/>
            </a:lvl8pPr>
            <a:lvl9pPr>
              <a:defRPr sz="1655"/>
            </a:lvl9p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Text Placeholder 3"/>
          <p:cNvSpPr>
            <a:spLocks noGrp="1"/>
          </p:cNvSpPr>
          <p:nvPr>
            <p:ph type="body" sz="half" idx="2"/>
          </p:nvPr>
        </p:nvSpPr>
        <p:spPr>
          <a:xfrm>
            <a:off x="520757" y="3208135"/>
            <a:ext cx="2438402" cy="5943467"/>
          </a:xfrm>
        </p:spPr>
        <p:txBody>
          <a:bodyPr/>
          <a:lstStyle>
            <a:lvl1pPr marL="0" indent="0">
              <a:buNone/>
              <a:defRPr sz="1325"/>
            </a:lvl1pPr>
            <a:lvl2pPr marL="377825" indent="0">
              <a:buNone/>
              <a:defRPr sz="1155"/>
            </a:lvl2pPr>
            <a:lvl3pPr marL="756285" indent="0">
              <a:buNone/>
              <a:defRPr sz="990"/>
            </a:lvl3pPr>
            <a:lvl4pPr marL="1134110" indent="0">
              <a:buNone/>
              <a:defRPr sz="825"/>
            </a:lvl4pPr>
            <a:lvl5pPr marL="1511935" indent="0">
              <a:buNone/>
              <a:defRPr sz="825"/>
            </a:lvl5pPr>
            <a:lvl6pPr marL="1889760" indent="0">
              <a:buNone/>
              <a:defRPr sz="825"/>
            </a:lvl6pPr>
            <a:lvl7pPr marL="2268220" indent="0">
              <a:buNone/>
              <a:defRPr sz="825"/>
            </a:lvl7pPr>
            <a:lvl8pPr marL="2646045" indent="0">
              <a:buNone/>
              <a:defRPr sz="825"/>
            </a:lvl8pPr>
            <a:lvl9pPr marL="3023870" indent="0">
              <a:buNone/>
              <a:defRPr sz="825"/>
            </a:lvl9pPr>
          </a:lstStyle>
          <a:p>
            <a:pPr lvl="0"/>
            <a:r>
              <a:rPr lang="zh-CN" altLang="en-US"/>
              <a:t>单击此处编辑母版文本样式</a:t>
            </a:r>
            <a:endParaRPr lang="zh-CN" altLang="en-US"/>
          </a:p>
        </p:txBody>
      </p:sp>
      <p:sp>
        <p:nvSpPr>
          <p:cNvPr id="5" name="Date Placeholder 4"/>
          <p:cNvSpPr>
            <a:spLocks noGrp="1"/>
          </p:cNvSpPr>
          <p:nvPr>
            <p:ph type="dt" sz="half" idx="10"/>
          </p:nvPr>
        </p:nvSpPr>
        <p:spPr/>
        <p:txBody>
          <a:bodyPr/>
          <a:lstStyle/>
          <a:p>
            <a:fld id="{491583D3-046F-1D45-B6A9-E2EA7A63B273}" type="datetimeFigureOut">
              <a:rPr kumimoji="1" lang="zh-CN" altLang="en-US" smtClean="0"/>
            </a:fld>
            <a:endParaRPr kumimoji="1" lang="zh-CN" altLang="en-US"/>
          </a:p>
        </p:txBody>
      </p:sp>
      <p:sp>
        <p:nvSpPr>
          <p:cNvPr id="6" name="Footer Placeholder 5"/>
          <p:cNvSpPr>
            <a:spLocks noGrp="1"/>
          </p:cNvSpPr>
          <p:nvPr>
            <p:ph type="ftr" sz="quarter" idx="11"/>
          </p:nvPr>
        </p:nvSpPr>
        <p:spPr/>
        <p:txBody>
          <a:bodyPr/>
          <a:lstStyle/>
          <a:p>
            <a:endParaRPr kumimoji="1" lang="zh-CN" altLang="en-US"/>
          </a:p>
        </p:txBody>
      </p:sp>
      <p:sp>
        <p:nvSpPr>
          <p:cNvPr id="7" name="Slide Number Placeholder 6"/>
          <p:cNvSpPr>
            <a:spLocks noGrp="1"/>
          </p:cNvSpPr>
          <p:nvPr>
            <p:ph type="sldNum" sz="quarter" idx="12"/>
          </p:nvPr>
        </p:nvSpPr>
        <p:spPr/>
        <p:txBody>
          <a:bodyPr/>
          <a:lstStyle/>
          <a:p>
            <a:fld id="{C728DA52-3649-BA4E-B021-D75B40B8A59E}" type="slidenum">
              <a:rPr kumimoji="1" lang="zh-CN" altLang="en-US" smtClean="0"/>
            </a:fld>
            <a:endParaRPr kumimoji="1"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520757" y="712918"/>
            <a:ext cx="2438402" cy="2495217"/>
          </a:xfrm>
        </p:spPr>
        <p:txBody>
          <a:bodyPr anchor="b"/>
          <a:lstStyle>
            <a:lvl1pPr>
              <a:defRPr sz="2645"/>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3214123" y="1539708"/>
            <a:ext cx="3827415" cy="7599519"/>
          </a:xfrm>
        </p:spPr>
        <p:txBody>
          <a:bodyPr anchor="t"/>
          <a:lstStyle>
            <a:lvl1pPr marL="0" indent="0">
              <a:buNone/>
              <a:defRPr sz="2645"/>
            </a:lvl1pPr>
            <a:lvl2pPr marL="377825" indent="0">
              <a:buNone/>
              <a:defRPr sz="2315"/>
            </a:lvl2pPr>
            <a:lvl3pPr marL="756285" indent="0">
              <a:buNone/>
              <a:defRPr sz="1985"/>
            </a:lvl3pPr>
            <a:lvl4pPr marL="1134110" indent="0">
              <a:buNone/>
              <a:defRPr sz="1655"/>
            </a:lvl4pPr>
            <a:lvl5pPr marL="1511935" indent="0">
              <a:buNone/>
              <a:defRPr sz="1655"/>
            </a:lvl5pPr>
            <a:lvl6pPr marL="1889760" indent="0">
              <a:buNone/>
              <a:defRPr sz="1655"/>
            </a:lvl6pPr>
            <a:lvl7pPr marL="2268220" indent="0">
              <a:buNone/>
              <a:defRPr sz="1655"/>
            </a:lvl7pPr>
            <a:lvl8pPr marL="2646045" indent="0">
              <a:buNone/>
              <a:defRPr sz="1655"/>
            </a:lvl8pPr>
            <a:lvl9pPr marL="3023870" indent="0">
              <a:buNone/>
              <a:defRPr sz="1655"/>
            </a:lvl9pPr>
          </a:lstStyle>
          <a:p>
            <a:r>
              <a:rPr lang="zh-CN" altLang="en-US"/>
              <a:t>单击图标添加图片</a:t>
            </a:r>
            <a:endParaRPr lang="en-US" dirty="0"/>
          </a:p>
        </p:txBody>
      </p:sp>
      <p:sp>
        <p:nvSpPr>
          <p:cNvPr id="4" name="Text Placeholder 3"/>
          <p:cNvSpPr>
            <a:spLocks noGrp="1"/>
          </p:cNvSpPr>
          <p:nvPr>
            <p:ph type="body" sz="half" idx="2"/>
          </p:nvPr>
        </p:nvSpPr>
        <p:spPr>
          <a:xfrm>
            <a:off x="520757" y="3208135"/>
            <a:ext cx="2438402" cy="5943467"/>
          </a:xfrm>
        </p:spPr>
        <p:txBody>
          <a:bodyPr/>
          <a:lstStyle>
            <a:lvl1pPr marL="0" indent="0">
              <a:buNone/>
              <a:defRPr sz="1325"/>
            </a:lvl1pPr>
            <a:lvl2pPr marL="377825" indent="0">
              <a:buNone/>
              <a:defRPr sz="1155"/>
            </a:lvl2pPr>
            <a:lvl3pPr marL="756285" indent="0">
              <a:buNone/>
              <a:defRPr sz="990"/>
            </a:lvl3pPr>
            <a:lvl4pPr marL="1134110" indent="0">
              <a:buNone/>
              <a:defRPr sz="825"/>
            </a:lvl4pPr>
            <a:lvl5pPr marL="1511935" indent="0">
              <a:buNone/>
              <a:defRPr sz="825"/>
            </a:lvl5pPr>
            <a:lvl6pPr marL="1889760" indent="0">
              <a:buNone/>
              <a:defRPr sz="825"/>
            </a:lvl6pPr>
            <a:lvl7pPr marL="2268220" indent="0">
              <a:buNone/>
              <a:defRPr sz="825"/>
            </a:lvl7pPr>
            <a:lvl8pPr marL="2646045" indent="0">
              <a:buNone/>
              <a:defRPr sz="825"/>
            </a:lvl8pPr>
            <a:lvl9pPr marL="3023870" indent="0">
              <a:buNone/>
              <a:defRPr sz="825"/>
            </a:lvl9pPr>
          </a:lstStyle>
          <a:p>
            <a:pPr lvl="0"/>
            <a:r>
              <a:rPr lang="zh-CN" altLang="en-US"/>
              <a:t>单击此处编辑母版文本样式</a:t>
            </a:r>
            <a:endParaRPr lang="zh-CN" altLang="en-US"/>
          </a:p>
        </p:txBody>
      </p:sp>
      <p:sp>
        <p:nvSpPr>
          <p:cNvPr id="5" name="Date Placeholder 4"/>
          <p:cNvSpPr>
            <a:spLocks noGrp="1"/>
          </p:cNvSpPr>
          <p:nvPr>
            <p:ph type="dt" sz="half" idx="10"/>
          </p:nvPr>
        </p:nvSpPr>
        <p:spPr/>
        <p:txBody>
          <a:bodyPr/>
          <a:lstStyle/>
          <a:p>
            <a:fld id="{491583D3-046F-1D45-B6A9-E2EA7A63B273}" type="datetimeFigureOut">
              <a:rPr kumimoji="1" lang="zh-CN" altLang="en-US" smtClean="0"/>
            </a:fld>
            <a:endParaRPr kumimoji="1" lang="zh-CN" altLang="en-US"/>
          </a:p>
        </p:txBody>
      </p:sp>
      <p:sp>
        <p:nvSpPr>
          <p:cNvPr id="6" name="Footer Placeholder 5"/>
          <p:cNvSpPr>
            <a:spLocks noGrp="1"/>
          </p:cNvSpPr>
          <p:nvPr>
            <p:ph type="ftr" sz="quarter" idx="11"/>
          </p:nvPr>
        </p:nvSpPr>
        <p:spPr/>
        <p:txBody>
          <a:bodyPr/>
          <a:lstStyle/>
          <a:p>
            <a:endParaRPr kumimoji="1" lang="zh-CN" altLang="en-US"/>
          </a:p>
        </p:txBody>
      </p:sp>
      <p:sp>
        <p:nvSpPr>
          <p:cNvPr id="7" name="Slide Number Placeholder 6"/>
          <p:cNvSpPr>
            <a:spLocks noGrp="1"/>
          </p:cNvSpPr>
          <p:nvPr>
            <p:ph type="sldNum" sz="quarter" idx="12"/>
          </p:nvPr>
        </p:nvSpPr>
        <p:spPr/>
        <p:txBody>
          <a:bodyPr/>
          <a:lstStyle/>
          <a:p>
            <a:fld id="{C728DA52-3649-BA4E-B021-D75B40B8A59E}" type="slidenum">
              <a:rPr kumimoji="1" lang="zh-CN" altLang="en-US" smtClean="0"/>
            </a:fld>
            <a:endParaRPr kumimoji="1"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73" y="569348"/>
            <a:ext cx="6520780" cy="2066971"/>
          </a:xfrm>
          <a:prstGeom prst="rect">
            <a:avLst/>
          </a:prstGeom>
        </p:spPr>
        <p:txBody>
          <a:bodyPr vert="horz" lIns="91440" tIns="45720" rIns="91440" bIns="45720" rtlCol="0" anchor="ctr">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519773" y="2846725"/>
            <a:ext cx="6520780" cy="6785109"/>
          </a:xfrm>
          <a:prstGeom prst="rect">
            <a:avLst/>
          </a:prstGeom>
        </p:spPr>
        <p:txBody>
          <a:bodyPr vert="horz" lIns="91440" tIns="45720" rIns="91440" bIns="45720" rtlCol="0">
            <a:normAutofit/>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Date Placeholder 3"/>
          <p:cNvSpPr>
            <a:spLocks noGrp="1"/>
          </p:cNvSpPr>
          <p:nvPr>
            <p:ph type="dt" sz="half" idx="2"/>
          </p:nvPr>
        </p:nvSpPr>
        <p:spPr>
          <a:xfrm>
            <a:off x="519773" y="9911556"/>
            <a:ext cx="1701073" cy="569345"/>
          </a:xfrm>
          <a:prstGeom prst="rect">
            <a:avLst/>
          </a:prstGeom>
        </p:spPr>
        <p:txBody>
          <a:bodyPr vert="horz" lIns="91440" tIns="45720" rIns="91440" bIns="45720" rtlCol="0" anchor="ctr"/>
          <a:lstStyle>
            <a:lvl1pPr algn="l">
              <a:defRPr sz="990">
                <a:solidFill>
                  <a:schemeClr val="tx1">
                    <a:tint val="75000"/>
                  </a:schemeClr>
                </a:solidFill>
              </a:defRPr>
            </a:lvl1pPr>
          </a:lstStyle>
          <a:p>
            <a:fld id="{491583D3-046F-1D45-B6A9-E2EA7A63B273}" type="datetimeFigureOut">
              <a:rPr kumimoji="1" lang="zh-CN" altLang="en-US" smtClean="0"/>
            </a:fld>
            <a:endParaRPr kumimoji="1" lang="zh-CN" altLang="en-US"/>
          </a:p>
        </p:txBody>
      </p:sp>
      <p:sp>
        <p:nvSpPr>
          <p:cNvPr id="5" name="Footer Placeholder 4"/>
          <p:cNvSpPr>
            <a:spLocks noGrp="1"/>
          </p:cNvSpPr>
          <p:nvPr>
            <p:ph type="ftr" sz="quarter" idx="3"/>
          </p:nvPr>
        </p:nvSpPr>
        <p:spPr>
          <a:xfrm>
            <a:off x="2504358" y="9911556"/>
            <a:ext cx="2551610" cy="569345"/>
          </a:xfrm>
          <a:prstGeom prst="rect">
            <a:avLst/>
          </a:prstGeom>
        </p:spPr>
        <p:txBody>
          <a:bodyPr vert="horz" lIns="91440" tIns="45720" rIns="91440" bIns="45720" rtlCol="0" anchor="ctr"/>
          <a:lstStyle>
            <a:lvl1pPr algn="ctr">
              <a:defRPr sz="990">
                <a:solidFill>
                  <a:schemeClr val="tx1">
                    <a:tint val="75000"/>
                  </a:schemeClr>
                </a:solidFill>
              </a:defRPr>
            </a:lvl1pPr>
          </a:lstStyle>
          <a:p>
            <a:endParaRPr kumimoji="1" lang="zh-CN" altLang="en-US"/>
          </a:p>
        </p:txBody>
      </p:sp>
      <p:sp>
        <p:nvSpPr>
          <p:cNvPr id="6" name="Slide Number Placeholder 5"/>
          <p:cNvSpPr>
            <a:spLocks noGrp="1"/>
          </p:cNvSpPr>
          <p:nvPr>
            <p:ph type="sldNum" sz="quarter" idx="4"/>
          </p:nvPr>
        </p:nvSpPr>
        <p:spPr>
          <a:xfrm>
            <a:off x="5339480" y="9911556"/>
            <a:ext cx="1701073" cy="569345"/>
          </a:xfrm>
          <a:prstGeom prst="rect">
            <a:avLst/>
          </a:prstGeom>
        </p:spPr>
        <p:txBody>
          <a:bodyPr vert="horz" lIns="91440" tIns="45720" rIns="91440" bIns="45720" rtlCol="0" anchor="ctr"/>
          <a:lstStyle>
            <a:lvl1pPr algn="r">
              <a:defRPr sz="990">
                <a:solidFill>
                  <a:schemeClr val="tx1">
                    <a:tint val="75000"/>
                  </a:schemeClr>
                </a:solidFill>
              </a:defRPr>
            </a:lvl1pPr>
          </a:lstStyle>
          <a:p>
            <a:fld id="{C728DA52-3649-BA4E-B021-D75B40B8A59E}" type="slidenum">
              <a:rPr kumimoji="1" lang="zh-CN" altLang="en-US" smtClean="0"/>
            </a:fld>
            <a:endParaRPr kumimoji="1"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756285" rtl="0" eaLnBrk="1" latinLnBrk="0" hangingPunct="1">
        <a:lnSpc>
          <a:spcPct val="90000"/>
        </a:lnSpc>
        <a:spcBef>
          <a:spcPct val="0"/>
        </a:spcBef>
        <a:buNone/>
        <a:defRPr sz="3640" kern="1200">
          <a:solidFill>
            <a:schemeClr val="tx1"/>
          </a:solidFill>
          <a:latin typeface="+mj-lt"/>
          <a:ea typeface="+mj-ea"/>
          <a:cs typeface="+mj-cs"/>
        </a:defRPr>
      </a:lvl1pPr>
    </p:titleStyle>
    <p:bodyStyle>
      <a:lvl1pPr marL="189230" indent="-189230" algn="l" defTabSz="756285" rtl="0" eaLnBrk="1" latinLnBrk="0" hangingPunct="1">
        <a:lnSpc>
          <a:spcPct val="90000"/>
        </a:lnSpc>
        <a:spcBef>
          <a:spcPct val="166000"/>
        </a:spcBef>
        <a:buFont typeface="Arial" panose="020B0604020202020204" pitchFamily="34" charset="0"/>
        <a:buChar char="•"/>
        <a:defRPr sz="2315" kern="1200">
          <a:solidFill>
            <a:schemeClr val="tx1"/>
          </a:solidFill>
          <a:latin typeface="+mn-lt"/>
          <a:ea typeface="+mn-ea"/>
          <a:cs typeface="+mn-cs"/>
        </a:defRPr>
      </a:lvl1pPr>
      <a:lvl2pPr marL="567055" indent="-189230" algn="l" defTabSz="756285" rtl="0" eaLnBrk="1" latinLnBrk="0" hangingPunct="1">
        <a:lnSpc>
          <a:spcPct val="90000"/>
        </a:lnSpc>
        <a:spcBef>
          <a:spcPct val="83000"/>
        </a:spcBef>
        <a:buFont typeface="Arial" panose="020B0604020202020204" pitchFamily="34" charset="0"/>
        <a:buChar char="•"/>
        <a:defRPr sz="1985" kern="1200">
          <a:solidFill>
            <a:schemeClr val="tx1"/>
          </a:solidFill>
          <a:latin typeface="+mn-lt"/>
          <a:ea typeface="+mn-ea"/>
          <a:cs typeface="+mn-cs"/>
        </a:defRPr>
      </a:lvl2pPr>
      <a:lvl3pPr marL="944880" indent="-189230" algn="l" defTabSz="756285" rtl="0" eaLnBrk="1" latinLnBrk="0" hangingPunct="1">
        <a:lnSpc>
          <a:spcPct val="90000"/>
        </a:lnSpc>
        <a:spcBef>
          <a:spcPct val="83000"/>
        </a:spcBef>
        <a:buFont typeface="Arial" panose="020B0604020202020204" pitchFamily="34" charset="0"/>
        <a:buChar char="•"/>
        <a:defRPr sz="1655" kern="1200">
          <a:solidFill>
            <a:schemeClr val="tx1"/>
          </a:solidFill>
          <a:latin typeface="+mn-lt"/>
          <a:ea typeface="+mn-ea"/>
          <a:cs typeface="+mn-cs"/>
        </a:defRPr>
      </a:lvl3pPr>
      <a:lvl4pPr marL="1322705" indent="-189230" algn="l" defTabSz="756285" rtl="0" eaLnBrk="1" latinLnBrk="0" hangingPunct="1">
        <a:lnSpc>
          <a:spcPct val="90000"/>
        </a:lnSpc>
        <a:spcBef>
          <a:spcPct val="83000"/>
        </a:spcBef>
        <a:buFont typeface="Arial" panose="020B0604020202020204" pitchFamily="34" charset="0"/>
        <a:buChar char="•"/>
        <a:defRPr sz="1490" kern="1200">
          <a:solidFill>
            <a:schemeClr val="tx1"/>
          </a:solidFill>
          <a:latin typeface="+mn-lt"/>
          <a:ea typeface="+mn-ea"/>
          <a:cs typeface="+mn-cs"/>
        </a:defRPr>
      </a:lvl4pPr>
      <a:lvl5pPr marL="1701165" indent="-189230" algn="l" defTabSz="756285" rtl="0" eaLnBrk="1" latinLnBrk="0" hangingPunct="1">
        <a:lnSpc>
          <a:spcPct val="90000"/>
        </a:lnSpc>
        <a:spcBef>
          <a:spcPct val="83000"/>
        </a:spcBef>
        <a:buFont typeface="Arial" panose="020B0604020202020204" pitchFamily="34" charset="0"/>
        <a:buChar char="•"/>
        <a:defRPr sz="1490" kern="1200">
          <a:solidFill>
            <a:schemeClr val="tx1"/>
          </a:solidFill>
          <a:latin typeface="+mn-lt"/>
          <a:ea typeface="+mn-ea"/>
          <a:cs typeface="+mn-cs"/>
        </a:defRPr>
      </a:lvl5pPr>
      <a:lvl6pPr marL="2078990" indent="-189230" algn="l" defTabSz="756285" rtl="0" eaLnBrk="1" latinLnBrk="0" hangingPunct="1">
        <a:lnSpc>
          <a:spcPct val="90000"/>
        </a:lnSpc>
        <a:spcBef>
          <a:spcPct val="83000"/>
        </a:spcBef>
        <a:buFont typeface="Arial" panose="020B0604020202020204" pitchFamily="34" charset="0"/>
        <a:buChar char="•"/>
        <a:defRPr sz="1490" kern="1200">
          <a:solidFill>
            <a:schemeClr val="tx1"/>
          </a:solidFill>
          <a:latin typeface="+mn-lt"/>
          <a:ea typeface="+mn-ea"/>
          <a:cs typeface="+mn-cs"/>
        </a:defRPr>
      </a:lvl6pPr>
      <a:lvl7pPr marL="2456815" indent="-189230" algn="l" defTabSz="756285" rtl="0" eaLnBrk="1" latinLnBrk="0" hangingPunct="1">
        <a:lnSpc>
          <a:spcPct val="90000"/>
        </a:lnSpc>
        <a:spcBef>
          <a:spcPct val="83000"/>
        </a:spcBef>
        <a:buFont typeface="Arial" panose="020B0604020202020204" pitchFamily="34" charset="0"/>
        <a:buChar char="•"/>
        <a:defRPr sz="1490" kern="1200">
          <a:solidFill>
            <a:schemeClr val="tx1"/>
          </a:solidFill>
          <a:latin typeface="+mn-lt"/>
          <a:ea typeface="+mn-ea"/>
          <a:cs typeface="+mn-cs"/>
        </a:defRPr>
      </a:lvl7pPr>
      <a:lvl8pPr marL="2835275" indent="-189230" algn="l" defTabSz="756285" rtl="0" eaLnBrk="1" latinLnBrk="0" hangingPunct="1">
        <a:lnSpc>
          <a:spcPct val="90000"/>
        </a:lnSpc>
        <a:spcBef>
          <a:spcPct val="83000"/>
        </a:spcBef>
        <a:buFont typeface="Arial" panose="020B0604020202020204" pitchFamily="34" charset="0"/>
        <a:buChar char="•"/>
        <a:defRPr sz="1490" kern="1200">
          <a:solidFill>
            <a:schemeClr val="tx1"/>
          </a:solidFill>
          <a:latin typeface="+mn-lt"/>
          <a:ea typeface="+mn-ea"/>
          <a:cs typeface="+mn-cs"/>
        </a:defRPr>
      </a:lvl8pPr>
      <a:lvl9pPr marL="3213100" indent="-189230" algn="l" defTabSz="756285" rtl="0" eaLnBrk="1" latinLnBrk="0" hangingPunct="1">
        <a:lnSpc>
          <a:spcPct val="90000"/>
        </a:lnSpc>
        <a:spcBef>
          <a:spcPct val="83000"/>
        </a:spcBef>
        <a:buFont typeface="Arial" panose="020B0604020202020204" pitchFamily="34" charset="0"/>
        <a:buChar char="•"/>
        <a:defRPr sz="1490" kern="1200">
          <a:solidFill>
            <a:schemeClr val="tx1"/>
          </a:solidFill>
          <a:latin typeface="+mn-lt"/>
          <a:ea typeface="+mn-ea"/>
          <a:cs typeface="+mn-cs"/>
        </a:defRPr>
      </a:lvl9pPr>
    </p:bodyStyle>
    <p:otherStyle>
      <a:defPPr>
        <a:defRPr lang="en-US"/>
      </a:defPPr>
      <a:lvl1pPr marL="0" algn="l" defTabSz="756285" rtl="0" eaLnBrk="1" latinLnBrk="0" hangingPunct="1">
        <a:defRPr sz="1490" kern="1200">
          <a:solidFill>
            <a:schemeClr val="tx1"/>
          </a:solidFill>
          <a:latin typeface="+mn-lt"/>
          <a:ea typeface="+mn-ea"/>
          <a:cs typeface="+mn-cs"/>
        </a:defRPr>
      </a:lvl1pPr>
      <a:lvl2pPr marL="377825" algn="l" defTabSz="756285" rtl="0" eaLnBrk="1" latinLnBrk="0" hangingPunct="1">
        <a:defRPr sz="1490" kern="1200">
          <a:solidFill>
            <a:schemeClr val="tx1"/>
          </a:solidFill>
          <a:latin typeface="+mn-lt"/>
          <a:ea typeface="+mn-ea"/>
          <a:cs typeface="+mn-cs"/>
        </a:defRPr>
      </a:lvl2pPr>
      <a:lvl3pPr marL="756285" algn="l" defTabSz="756285" rtl="0" eaLnBrk="1" latinLnBrk="0" hangingPunct="1">
        <a:defRPr sz="1490" kern="1200">
          <a:solidFill>
            <a:schemeClr val="tx1"/>
          </a:solidFill>
          <a:latin typeface="+mn-lt"/>
          <a:ea typeface="+mn-ea"/>
          <a:cs typeface="+mn-cs"/>
        </a:defRPr>
      </a:lvl3pPr>
      <a:lvl4pPr marL="1134110" algn="l" defTabSz="756285" rtl="0" eaLnBrk="1" latinLnBrk="0" hangingPunct="1">
        <a:defRPr sz="1490" kern="1200">
          <a:solidFill>
            <a:schemeClr val="tx1"/>
          </a:solidFill>
          <a:latin typeface="+mn-lt"/>
          <a:ea typeface="+mn-ea"/>
          <a:cs typeface="+mn-cs"/>
        </a:defRPr>
      </a:lvl4pPr>
      <a:lvl5pPr marL="1511935" algn="l" defTabSz="756285" rtl="0" eaLnBrk="1" latinLnBrk="0" hangingPunct="1">
        <a:defRPr sz="1490" kern="1200">
          <a:solidFill>
            <a:schemeClr val="tx1"/>
          </a:solidFill>
          <a:latin typeface="+mn-lt"/>
          <a:ea typeface="+mn-ea"/>
          <a:cs typeface="+mn-cs"/>
        </a:defRPr>
      </a:lvl5pPr>
      <a:lvl6pPr marL="1889760" algn="l" defTabSz="756285" rtl="0" eaLnBrk="1" latinLnBrk="0" hangingPunct="1">
        <a:defRPr sz="1490" kern="1200">
          <a:solidFill>
            <a:schemeClr val="tx1"/>
          </a:solidFill>
          <a:latin typeface="+mn-lt"/>
          <a:ea typeface="+mn-ea"/>
          <a:cs typeface="+mn-cs"/>
        </a:defRPr>
      </a:lvl6pPr>
      <a:lvl7pPr marL="2268220" algn="l" defTabSz="756285" rtl="0" eaLnBrk="1" latinLnBrk="0" hangingPunct="1">
        <a:defRPr sz="1490" kern="1200">
          <a:solidFill>
            <a:schemeClr val="tx1"/>
          </a:solidFill>
          <a:latin typeface="+mn-lt"/>
          <a:ea typeface="+mn-ea"/>
          <a:cs typeface="+mn-cs"/>
        </a:defRPr>
      </a:lvl7pPr>
      <a:lvl8pPr marL="2646045" algn="l" defTabSz="756285" rtl="0" eaLnBrk="1" latinLnBrk="0" hangingPunct="1">
        <a:defRPr sz="1490" kern="1200">
          <a:solidFill>
            <a:schemeClr val="tx1"/>
          </a:solidFill>
          <a:latin typeface="+mn-lt"/>
          <a:ea typeface="+mn-ea"/>
          <a:cs typeface="+mn-cs"/>
        </a:defRPr>
      </a:lvl8pPr>
      <a:lvl9pPr marL="3023870" algn="l" defTabSz="756285" rtl="0" eaLnBrk="1" latinLnBrk="0" hangingPunct="1">
        <a:defRPr sz="149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5" Type="http://schemas.openxmlformats.org/officeDocument/2006/relationships/slideLayout" Target="../slideLayouts/slideLayout1.xml"/><Relationship Id="rId4" Type="http://schemas.openxmlformats.org/officeDocument/2006/relationships/image" Target="../media/image1.svg"/><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image" Target="../media/image1.png"/></Relationships>
</file>

<file path=ppt/slides/_rels/slide2.xml.rels><?xml version="1.0" encoding="UTF-8" standalone="yes"?>
<Relationships xmlns="http://schemas.openxmlformats.org/package/2006/relationships"><Relationship Id="rId4" Type="http://schemas.openxmlformats.org/officeDocument/2006/relationships/slideLayout" Target="../slideLayouts/slideLayout1.xml"/><Relationship Id="rId3" Type="http://schemas.openxmlformats.org/officeDocument/2006/relationships/image" Target="../media/image1.svg"/><Relationship Id="rId2" Type="http://schemas.openxmlformats.org/officeDocument/2006/relationships/image" Target="../media/image3.png"/><Relationship Id="rId1"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 name="文本框 86"/>
          <p:cNvSpPr txBox="1"/>
          <p:nvPr/>
        </p:nvSpPr>
        <p:spPr>
          <a:xfrm>
            <a:off x="271145" y="5469255"/>
            <a:ext cx="3129915" cy="275590"/>
          </a:xfrm>
          <a:prstGeom prst="rect">
            <a:avLst/>
          </a:prstGeom>
          <a:gradFill>
            <a:gsLst>
              <a:gs pos="2000">
                <a:srgbClr val="F9F8F6"/>
              </a:gs>
              <a:gs pos="100000">
                <a:srgbClr val="CCCBC9"/>
              </a:gs>
            </a:gsLst>
            <a:lin ang="13500000" scaled="0"/>
          </a:gradFill>
        </p:spPr>
        <p:txBody>
          <a:bodyPr wrap="square" rtlCol="0">
            <a:spAutoFit/>
          </a:bodyPr>
          <a:p>
            <a:endParaRPr lang="zh-CN" altLang="en-US" sz="1200"/>
          </a:p>
        </p:txBody>
      </p:sp>
      <p:sp>
        <p:nvSpPr>
          <p:cNvPr id="90" name="文本框 89"/>
          <p:cNvSpPr txBox="1"/>
          <p:nvPr/>
        </p:nvSpPr>
        <p:spPr>
          <a:xfrm>
            <a:off x="272415" y="6623050"/>
            <a:ext cx="3126105" cy="275590"/>
          </a:xfrm>
          <a:prstGeom prst="rect">
            <a:avLst/>
          </a:prstGeom>
          <a:gradFill>
            <a:gsLst>
              <a:gs pos="2000">
                <a:srgbClr val="F9F8F6"/>
              </a:gs>
              <a:gs pos="100000">
                <a:srgbClr val="CCCBC9"/>
              </a:gs>
            </a:gsLst>
            <a:lin ang="13500000" scaled="0"/>
          </a:gradFill>
        </p:spPr>
        <p:txBody>
          <a:bodyPr wrap="square" rtlCol="0">
            <a:spAutoFit/>
          </a:bodyPr>
          <a:p>
            <a:endParaRPr lang="zh-CN" altLang="en-US" sz="1200"/>
          </a:p>
        </p:txBody>
      </p:sp>
      <p:sp>
        <p:nvSpPr>
          <p:cNvPr id="88" name="文本框 87"/>
          <p:cNvSpPr txBox="1"/>
          <p:nvPr/>
        </p:nvSpPr>
        <p:spPr>
          <a:xfrm>
            <a:off x="271780" y="6071870"/>
            <a:ext cx="3124835" cy="275590"/>
          </a:xfrm>
          <a:prstGeom prst="rect">
            <a:avLst/>
          </a:prstGeom>
          <a:gradFill>
            <a:gsLst>
              <a:gs pos="2000">
                <a:srgbClr val="F9F8F6"/>
              </a:gs>
              <a:gs pos="100000">
                <a:srgbClr val="CCCBC9"/>
              </a:gs>
            </a:gsLst>
            <a:lin ang="13500000" scaled="0"/>
          </a:gradFill>
        </p:spPr>
        <p:txBody>
          <a:bodyPr wrap="square" rtlCol="0">
            <a:spAutoFit/>
          </a:bodyPr>
          <a:p>
            <a:endParaRPr lang="zh-CN" altLang="en-US" sz="1200"/>
          </a:p>
        </p:txBody>
      </p:sp>
      <p:sp>
        <p:nvSpPr>
          <p:cNvPr id="7" name="文本框 6"/>
          <p:cNvSpPr txBox="1"/>
          <p:nvPr/>
        </p:nvSpPr>
        <p:spPr>
          <a:xfrm>
            <a:off x="5053049" y="408447"/>
            <a:ext cx="2817114" cy="245110"/>
          </a:xfrm>
          <a:prstGeom prst="rect">
            <a:avLst/>
          </a:prstGeom>
          <a:noFill/>
        </p:spPr>
        <p:txBody>
          <a:bodyPr wrap="square" rtlCol="0">
            <a:spAutoFit/>
          </a:bodyPr>
          <a:lstStyle/>
          <a:p>
            <a:r>
              <a:rPr lang="en-US" altLang="zh-CN" sz="1000" dirty="0">
                <a:latin typeface="宋体" panose="02010600030101010101" pitchFamily="2" charset="-122"/>
                <a:ea typeface="宋体" panose="02010600030101010101" pitchFamily="2" charset="-122"/>
              </a:rPr>
              <a:t>        </a:t>
            </a:r>
            <a:r>
              <a:rPr lang="en-US" altLang="zh-CN" sz="1000" b="1" dirty="0">
                <a:latin typeface="宋体" panose="02010600030101010101" pitchFamily="2" charset="-122"/>
                <a:ea typeface="宋体" panose="02010600030101010101" pitchFamily="2" charset="-122"/>
              </a:rPr>
              <a:t>The Expert In Fire Testing</a:t>
            </a:r>
            <a:endParaRPr lang="zh-CN" altLang="en-US" sz="1000" dirty="0">
              <a:latin typeface="宋体" panose="02010600030101010101" pitchFamily="2" charset="-122"/>
              <a:ea typeface="宋体" panose="02010600030101010101" pitchFamily="2" charset="-122"/>
            </a:endParaRPr>
          </a:p>
        </p:txBody>
      </p:sp>
      <p:cxnSp>
        <p:nvCxnSpPr>
          <p:cNvPr id="9" name="直接连接符 8"/>
          <p:cNvCxnSpPr/>
          <p:nvPr/>
        </p:nvCxnSpPr>
        <p:spPr>
          <a:xfrm>
            <a:off x="0" y="688340"/>
            <a:ext cx="7560945" cy="0"/>
          </a:xfrm>
          <a:prstGeom prst="line">
            <a:avLst/>
          </a:prstGeom>
          <a:ln w="57150">
            <a:solidFill>
              <a:srgbClr val="C9010C"/>
            </a:solidFill>
          </a:ln>
        </p:spPr>
        <p:style>
          <a:lnRef idx="1">
            <a:schemeClr val="accent1"/>
          </a:lnRef>
          <a:fillRef idx="0">
            <a:schemeClr val="accent1"/>
          </a:fillRef>
          <a:effectRef idx="0">
            <a:schemeClr val="accent1"/>
          </a:effectRef>
          <a:fontRef idx="minor">
            <a:schemeClr val="tx1"/>
          </a:fontRef>
        </p:style>
      </p:cxnSp>
      <p:sp>
        <p:nvSpPr>
          <p:cNvPr id="14" name="文本框 13"/>
          <p:cNvSpPr txBox="1"/>
          <p:nvPr/>
        </p:nvSpPr>
        <p:spPr>
          <a:xfrm>
            <a:off x="221615" y="808990"/>
            <a:ext cx="3817620" cy="368300"/>
          </a:xfrm>
          <a:prstGeom prst="rect">
            <a:avLst/>
          </a:prstGeom>
          <a:noFill/>
        </p:spPr>
        <p:txBody>
          <a:bodyPr wrap="square" rtlCol="0">
            <a:spAutoFit/>
          </a:bodyPr>
          <a:lstStyle/>
          <a:p>
            <a:r>
              <a:rPr lang="en-US" altLang="zh-CN" b="1" dirty="0">
                <a:latin typeface="Times New Roman" panose="02020603050405020304" pitchFamily="18" charset="0"/>
                <a:ea typeface="宋体" panose="02010600030101010101" pitchFamily="2" charset="-122"/>
                <a:cs typeface="Times New Roman" panose="02020603050405020304" pitchFamily="18" charset="0"/>
              </a:rPr>
              <a:t>Limited Oxygen Index Tester</a:t>
            </a:r>
            <a:endParaRPr lang="en-US" altLang="zh-CN" b="1" dirty="0">
              <a:latin typeface="Times New Roman" panose="02020603050405020304" pitchFamily="18" charset="0"/>
              <a:ea typeface="宋体" panose="02010600030101010101" pitchFamily="2" charset="-122"/>
              <a:cs typeface="Times New Roman" panose="02020603050405020304" pitchFamily="18" charset="0"/>
            </a:endParaRPr>
          </a:p>
        </p:txBody>
      </p:sp>
      <p:sp>
        <p:nvSpPr>
          <p:cNvPr id="16" name="文本框 15"/>
          <p:cNvSpPr txBox="1"/>
          <p:nvPr/>
        </p:nvSpPr>
        <p:spPr>
          <a:xfrm>
            <a:off x="177800" y="1250315"/>
            <a:ext cx="7193915" cy="1245235"/>
          </a:xfrm>
          <a:prstGeom prst="rect">
            <a:avLst/>
          </a:prstGeom>
          <a:noFill/>
        </p:spPr>
        <p:txBody>
          <a:bodyPr wrap="square" rtlCol="0">
            <a:spAutoFit/>
          </a:bodyPr>
          <a:lstStyle/>
          <a:p>
            <a:pPr algn="just" fontAlgn="auto">
              <a:lnSpc>
                <a:spcPts val="1500"/>
              </a:lnSpc>
            </a:pPr>
            <a:r>
              <a:rPr lang="en-US" sz="1000" dirty="0">
                <a:latin typeface="Times New Roman" panose="02020603050405020304" pitchFamily="18" charset="0"/>
                <a:ea typeface="宋体" panose="02010600030101010101" pitchFamily="2" charset="-122"/>
                <a:cs typeface="Times New Roman" panose="02020603050405020304" pitchFamily="18" charset="0"/>
              </a:rPr>
              <a:t>    </a:t>
            </a:r>
            <a:r>
              <a:rPr sz="1000" dirty="0">
                <a:latin typeface="Times New Roman" panose="02020603050405020304" pitchFamily="18" charset="0"/>
                <a:ea typeface="宋体" panose="02010600030101010101" pitchFamily="2" charset="-122"/>
                <a:cs typeface="Times New Roman" panose="02020603050405020304" pitchFamily="18" charset="0"/>
              </a:rPr>
              <a:t>Limited Oxygen Index Tester can measure the minimum concentration of oxygen required for combustion of a sample. Oxygen index is an important reference value to measure the flame retardant properties of materials. Oxygen index refers to a certain size of the material (test piece) into the test device, under specified conditions, through the mixed gas of oxygen and nitrogen, the test piece is ignited with an igniter, determine the minimum oxygen concentration necessary to maintain continuous combustion (expressed in percentage). The instrument is imported paramagnetic oxygen concentration sensor, accurate measurement, long life, low error rate, high reliability.</a:t>
            </a:r>
            <a:endParaRPr sz="1000" dirty="0">
              <a:latin typeface="Times New Roman" panose="02020603050405020304" pitchFamily="18" charset="0"/>
              <a:ea typeface="宋体" panose="02010600030101010101" pitchFamily="2" charset="-122"/>
              <a:cs typeface="Times New Roman" panose="02020603050405020304" pitchFamily="18" charset="0"/>
            </a:endParaRPr>
          </a:p>
        </p:txBody>
      </p:sp>
      <p:sp>
        <p:nvSpPr>
          <p:cNvPr id="22" name="文本框 21"/>
          <p:cNvSpPr txBox="1"/>
          <p:nvPr/>
        </p:nvSpPr>
        <p:spPr>
          <a:xfrm flipH="1">
            <a:off x="203200" y="7886700"/>
            <a:ext cx="3334385" cy="2014855"/>
          </a:xfrm>
          <a:prstGeom prst="rect">
            <a:avLst/>
          </a:prstGeom>
          <a:noFill/>
        </p:spPr>
        <p:txBody>
          <a:bodyPr wrap="square">
            <a:spAutoFit/>
          </a:bodyPr>
          <a:lstStyle/>
          <a:p>
            <a:pPr marL="171450" indent="-171450" fontAlgn="auto">
              <a:lnSpc>
                <a:spcPts val="1500"/>
              </a:lnSpc>
              <a:buFont typeface="Wingdings" panose="05000000000000000000" charset="0"/>
              <a:buChar char="l"/>
            </a:pPr>
            <a:r>
              <a:rPr sz="1000" dirty="0">
                <a:latin typeface="Times New Roman" panose="02020603050405020304" pitchFamily="18" charset="0"/>
                <a:ea typeface="宋体" panose="02010600030101010101" pitchFamily="2" charset="-122"/>
                <a:cs typeface="Times New Roman" panose="02020603050405020304" pitchFamily="18" charset="0"/>
              </a:rPr>
              <a:t>Integrated structure, industrial design appearance, beautiful and generous, easy to operate</a:t>
            </a:r>
            <a:endParaRPr sz="1000" dirty="0">
              <a:latin typeface="Times New Roman" panose="02020603050405020304" pitchFamily="18" charset="0"/>
              <a:ea typeface="宋体" panose="02010600030101010101" pitchFamily="2" charset="-122"/>
              <a:cs typeface="Times New Roman" panose="02020603050405020304" pitchFamily="18" charset="0"/>
            </a:endParaRPr>
          </a:p>
          <a:p>
            <a:pPr marL="171450" indent="-171450" fontAlgn="auto">
              <a:lnSpc>
                <a:spcPts val="1500"/>
              </a:lnSpc>
              <a:buFont typeface="Wingdings" panose="05000000000000000000" charset="0"/>
              <a:buChar char="l"/>
            </a:pPr>
            <a:r>
              <a:rPr sz="1000" dirty="0">
                <a:latin typeface="Times New Roman" panose="02020603050405020304" pitchFamily="18" charset="0"/>
                <a:ea typeface="宋体" panose="02010600030101010101" pitchFamily="2" charset="-122"/>
                <a:cs typeface="Times New Roman" panose="02020603050405020304" pitchFamily="18" charset="0"/>
              </a:rPr>
              <a:t>Equipped with two mass flow controllers (MFC), control nitrogen, oxygen mixture ratio, accurate and convenient control</a:t>
            </a:r>
            <a:endParaRPr sz="1000" dirty="0">
              <a:latin typeface="Times New Roman" panose="02020603050405020304" pitchFamily="18" charset="0"/>
              <a:ea typeface="宋体" panose="02010600030101010101" pitchFamily="2" charset="-122"/>
              <a:cs typeface="Times New Roman" panose="02020603050405020304" pitchFamily="18" charset="0"/>
            </a:endParaRPr>
          </a:p>
          <a:p>
            <a:pPr marL="171450" indent="-171450" fontAlgn="auto">
              <a:lnSpc>
                <a:spcPts val="1500"/>
              </a:lnSpc>
              <a:buFont typeface="Wingdings" panose="05000000000000000000" charset="0"/>
              <a:buChar char="l"/>
            </a:pPr>
            <a:r>
              <a:rPr sz="1000" dirty="0">
                <a:latin typeface="Times New Roman" panose="02020603050405020304" pitchFamily="18" charset="0"/>
                <a:ea typeface="宋体" panose="02010600030101010101" pitchFamily="2" charset="-122"/>
                <a:cs typeface="Times New Roman" panose="02020603050405020304" pitchFamily="18" charset="0"/>
              </a:rPr>
              <a:t>Automatic control of closed epoxy concentration, accurate control of oxygen concentration in the combustion tank</a:t>
            </a:r>
            <a:endParaRPr sz="1000" dirty="0">
              <a:latin typeface="Times New Roman" panose="02020603050405020304" pitchFamily="18" charset="0"/>
              <a:ea typeface="宋体" panose="02010600030101010101" pitchFamily="2" charset="-122"/>
              <a:cs typeface="Times New Roman" panose="02020603050405020304" pitchFamily="18" charset="0"/>
            </a:endParaRPr>
          </a:p>
          <a:p>
            <a:pPr marL="171450" indent="-171450" fontAlgn="auto">
              <a:lnSpc>
                <a:spcPts val="1500"/>
              </a:lnSpc>
              <a:buFont typeface="Wingdings" panose="05000000000000000000" charset="0"/>
              <a:buChar char="l"/>
            </a:pPr>
            <a:r>
              <a:rPr sz="1000" dirty="0">
                <a:latin typeface="Times New Roman" panose="02020603050405020304" pitchFamily="18" charset="0"/>
                <a:ea typeface="宋体" panose="02010600030101010101" pitchFamily="2" charset="-122"/>
                <a:cs typeface="Times New Roman" panose="02020603050405020304" pitchFamily="18" charset="0"/>
              </a:rPr>
              <a:t>Patented gas mixing chamber can ensure that the gas is fully mixed in a short time and the data is more accurate</a:t>
            </a:r>
            <a:endParaRPr sz="1000" dirty="0">
              <a:latin typeface="Times New Roman" panose="02020603050405020304" pitchFamily="18" charset="0"/>
              <a:ea typeface="宋体" panose="02010600030101010101" pitchFamily="2" charset="-122"/>
              <a:cs typeface="Times New Roman" panose="02020603050405020304" pitchFamily="18" charset="0"/>
            </a:endParaRPr>
          </a:p>
          <a:p>
            <a:pPr marL="171450" indent="-171450" fontAlgn="auto">
              <a:lnSpc>
                <a:spcPts val="1500"/>
              </a:lnSpc>
              <a:buFont typeface="Wingdings" panose="05000000000000000000" charset="0"/>
              <a:buChar char="l"/>
            </a:pPr>
            <a:endParaRPr sz="1000" dirty="0">
              <a:latin typeface="Times New Roman" panose="02020603050405020304" pitchFamily="18" charset="0"/>
              <a:ea typeface="宋体" panose="02010600030101010101" pitchFamily="2" charset="-122"/>
              <a:cs typeface="Times New Roman" panose="02020603050405020304" pitchFamily="18" charset="0"/>
            </a:endParaRPr>
          </a:p>
        </p:txBody>
      </p:sp>
      <p:sp>
        <p:nvSpPr>
          <p:cNvPr id="24" name="文本框 23"/>
          <p:cNvSpPr txBox="1"/>
          <p:nvPr/>
        </p:nvSpPr>
        <p:spPr>
          <a:xfrm>
            <a:off x="207010" y="2964180"/>
            <a:ext cx="3596005" cy="2207260"/>
          </a:xfrm>
          <a:prstGeom prst="rect">
            <a:avLst/>
          </a:prstGeom>
          <a:noFill/>
        </p:spPr>
        <p:txBody>
          <a:bodyPr wrap="square">
            <a:spAutoFit/>
          </a:bodyPr>
          <a:lstStyle/>
          <a:p>
            <a:pPr fontAlgn="auto">
              <a:lnSpc>
                <a:spcPts val="1500"/>
              </a:lnSpc>
            </a:pPr>
            <a:r>
              <a:rPr lang="zh-CN" altLang="zh-CN" sz="900" dirty="0">
                <a:latin typeface="Times New Roman" panose="02020603050405020304" pitchFamily="18" charset="0"/>
                <a:ea typeface="宋体" panose="02010600030101010101" pitchFamily="2" charset="-122"/>
                <a:cs typeface="Times New Roman" panose="02020603050405020304" pitchFamily="18" charset="0"/>
              </a:rPr>
              <a:t>ISO 4589-2Determination of oxygen index for combustion behaviour of plastics - Part 2 Ambient temperature test</a:t>
            </a:r>
            <a:endParaRPr lang="zh-CN" altLang="zh-CN" sz="900" dirty="0">
              <a:latin typeface="Times New Roman" panose="02020603050405020304" pitchFamily="18" charset="0"/>
              <a:ea typeface="宋体" panose="02010600030101010101" pitchFamily="2" charset="-122"/>
              <a:cs typeface="Times New Roman" panose="02020603050405020304" pitchFamily="18" charset="0"/>
            </a:endParaRPr>
          </a:p>
          <a:p>
            <a:pPr fontAlgn="auto">
              <a:lnSpc>
                <a:spcPts val="1500"/>
              </a:lnSpc>
            </a:pPr>
            <a:r>
              <a:rPr lang="zh-CN" altLang="zh-CN" sz="900" dirty="0">
                <a:latin typeface="Times New Roman" panose="02020603050405020304" pitchFamily="18" charset="0"/>
                <a:ea typeface="宋体" panose="02010600030101010101" pitchFamily="2" charset="-122"/>
                <a:cs typeface="Times New Roman" panose="02020603050405020304" pitchFamily="18" charset="0"/>
              </a:rPr>
              <a:t>ASTM D 2863</a:t>
            </a:r>
            <a:endParaRPr lang="zh-CN" altLang="zh-CN" sz="900" dirty="0">
              <a:latin typeface="Times New Roman" panose="02020603050405020304" pitchFamily="18" charset="0"/>
              <a:ea typeface="宋体" panose="02010600030101010101" pitchFamily="2" charset="-122"/>
              <a:cs typeface="Times New Roman" panose="02020603050405020304" pitchFamily="18" charset="0"/>
            </a:endParaRPr>
          </a:p>
          <a:p>
            <a:pPr fontAlgn="auto">
              <a:lnSpc>
                <a:spcPts val="1500"/>
              </a:lnSpc>
            </a:pPr>
            <a:r>
              <a:rPr lang="zh-CN" altLang="zh-CN" sz="900" dirty="0">
                <a:latin typeface="Times New Roman" panose="02020603050405020304" pitchFamily="18" charset="0"/>
                <a:ea typeface="宋体" panose="02010600030101010101" pitchFamily="2" charset="-122"/>
                <a:cs typeface="Times New Roman" panose="02020603050405020304" pitchFamily="18" charset="0"/>
              </a:rPr>
              <a:t>GB/T 5454-1997Flammability tests for textiles - Oxygen index method</a:t>
            </a:r>
            <a:endParaRPr lang="zh-CN" altLang="zh-CN" sz="900" dirty="0">
              <a:latin typeface="Times New Roman" panose="02020603050405020304" pitchFamily="18" charset="0"/>
              <a:ea typeface="宋体" panose="02010600030101010101" pitchFamily="2" charset="-122"/>
              <a:cs typeface="Times New Roman" panose="02020603050405020304" pitchFamily="18" charset="0"/>
            </a:endParaRPr>
          </a:p>
          <a:p>
            <a:pPr fontAlgn="auto">
              <a:lnSpc>
                <a:spcPts val="1500"/>
              </a:lnSpc>
            </a:pPr>
            <a:r>
              <a:rPr lang="zh-CN" altLang="zh-CN" sz="900" dirty="0">
                <a:latin typeface="Times New Roman" panose="02020603050405020304" pitchFamily="18" charset="0"/>
                <a:ea typeface="宋体" panose="02010600030101010101" pitchFamily="2" charset="-122"/>
                <a:cs typeface="Times New Roman" panose="02020603050405020304" pitchFamily="18" charset="0"/>
              </a:rPr>
              <a:t>GB/T 2406-2009Determination of combustion behavior of plastics by oxygen index method</a:t>
            </a:r>
            <a:endParaRPr lang="zh-CN" altLang="zh-CN" sz="900" dirty="0">
              <a:latin typeface="Times New Roman" panose="02020603050405020304" pitchFamily="18" charset="0"/>
              <a:ea typeface="宋体" panose="02010600030101010101" pitchFamily="2" charset="-122"/>
              <a:cs typeface="Times New Roman" panose="02020603050405020304" pitchFamily="18" charset="0"/>
            </a:endParaRPr>
          </a:p>
          <a:p>
            <a:pPr fontAlgn="auto">
              <a:lnSpc>
                <a:spcPts val="1500"/>
              </a:lnSpc>
            </a:pPr>
            <a:r>
              <a:rPr lang="zh-CN" altLang="zh-CN" sz="900" dirty="0">
                <a:latin typeface="Times New Roman" panose="02020603050405020304" pitchFamily="18" charset="0"/>
                <a:ea typeface="宋体" panose="02010600030101010101" pitchFamily="2" charset="-122"/>
                <a:cs typeface="Times New Roman" panose="02020603050405020304" pitchFamily="18" charset="0"/>
              </a:rPr>
              <a:t>GB/T 8924-2005Test method for flammability of fiber-reinforced plastics - Oxygen index method</a:t>
            </a:r>
            <a:endParaRPr lang="zh-CN" altLang="zh-CN" sz="900" dirty="0">
              <a:latin typeface="Times New Roman" panose="02020603050405020304" pitchFamily="18" charset="0"/>
              <a:ea typeface="宋体" panose="02010600030101010101" pitchFamily="2" charset="-122"/>
              <a:cs typeface="Times New Roman" panose="02020603050405020304" pitchFamily="18" charset="0"/>
            </a:endParaRPr>
          </a:p>
          <a:p>
            <a:pPr fontAlgn="auto">
              <a:lnSpc>
                <a:spcPts val="1500"/>
              </a:lnSpc>
            </a:pPr>
            <a:r>
              <a:rPr lang="zh-CN" altLang="zh-CN" sz="900" dirty="0">
                <a:latin typeface="Times New Roman" panose="02020603050405020304" pitchFamily="18" charset="0"/>
                <a:ea typeface="宋体" panose="02010600030101010101" pitchFamily="2" charset="-122"/>
                <a:cs typeface="Times New Roman" panose="02020603050405020304" pitchFamily="18" charset="0"/>
              </a:rPr>
              <a:t>GB/T 10707-2008Rubber - Determination of combustion propertiesQB/T 1650-1992</a:t>
            </a:r>
            <a:r>
              <a:rPr lang="en-US" altLang="zh-CN" sz="900" dirty="0">
                <a:latin typeface="Times New Roman" panose="02020603050405020304" pitchFamily="18" charset="0"/>
                <a:ea typeface="宋体" panose="02010600030101010101" pitchFamily="2" charset="-122"/>
                <a:cs typeface="Times New Roman" panose="02020603050405020304" pitchFamily="18" charset="0"/>
              </a:rPr>
              <a:t> </a:t>
            </a:r>
            <a:r>
              <a:rPr lang="zh-CN" altLang="zh-CN" sz="900" dirty="0">
                <a:latin typeface="Times New Roman" panose="02020603050405020304" pitchFamily="18" charset="0"/>
                <a:ea typeface="宋体" panose="02010600030101010101" pitchFamily="2" charset="-122"/>
                <a:cs typeface="Times New Roman" panose="02020603050405020304" pitchFamily="18" charset="0"/>
              </a:rPr>
              <a:t>Rigid polyazoethylene foam sheet (as specified in 5.3.9 of the standard, refer to GB/T 2406)</a:t>
            </a:r>
            <a:endParaRPr lang="zh-CN" altLang="zh-CN" sz="900" dirty="0">
              <a:latin typeface="Times New Roman" panose="02020603050405020304" pitchFamily="18" charset="0"/>
              <a:ea typeface="宋体" panose="02010600030101010101" pitchFamily="2" charset="-122"/>
              <a:cs typeface="Times New Roman" panose="02020603050405020304" pitchFamily="18" charset="0"/>
            </a:endParaRPr>
          </a:p>
        </p:txBody>
      </p:sp>
      <p:sp>
        <p:nvSpPr>
          <p:cNvPr id="26" name="文本框 25"/>
          <p:cNvSpPr txBox="1"/>
          <p:nvPr/>
        </p:nvSpPr>
        <p:spPr>
          <a:xfrm>
            <a:off x="243205" y="2580005"/>
            <a:ext cx="3399790" cy="321945"/>
          </a:xfrm>
          <a:prstGeom prst="rect">
            <a:avLst/>
          </a:prstGeom>
          <a:noFill/>
        </p:spPr>
        <p:txBody>
          <a:bodyPr wrap="square">
            <a:spAutoFit/>
          </a:bodyPr>
          <a:lstStyle/>
          <a:p>
            <a:pPr>
              <a:lnSpc>
                <a:spcPts val="1800"/>
              </a:lnSpc>
            </a:pPr>
            <a:r>
              <a:rPr lang="en-US" altLang="zh-CN" sz="1400" b="1" kern="100" dirty="0">
                <a:latin typeface="Times New Roman" panose="02020603050405020304" pitchFamily="18" charset="0"/>
                <a:ea typeface="宋体" panose="02010600030101010101" pitchFamily="2" charset="-122"/>
                <a:cs typeface="Times New Roman" panose="02020603050405020304" pitchFamily="18" charset="0"/>
                <a:sym typeface="+mn-ea"/>
              </a:rPr>
              <a:t>Product Standard</a:t>
            </a:r>
            <a:r>
              <a:rPr lang="en-US" altLang="zh-CN" sz="1400" b="1" kern="100" dirty="0">
                <a:latin typeface="宋体" panose="02010600030101010101" pitchFamily="2" charset="-122"/>
                <a:ea typeface="宋体" panose="02010600030101010101" pitchFamily="2" charset="-122"/>
                <a:cs typeface="Arial" panose="020B0604020202020204" pitchFamily="34" charset="0"/>
              </a:rPr>
              <a:t> </a:t>
            </a:r>
            <a:endParaRPr lang="zh-CN" altLang="en-US" sz="1400" kern="100" dirty="0">
              <a:solidFill>
                <a:srgbClr val="FF0000"/>
              </a:solidFill>
              <a:latin typeface="宋体" panose="02010600030101010101" pitchFamily="2" charset="-122"/>
              <a:ea typeface="宋体" panose="02010600030101010101" pitchFamily="2" charset="-122"/>
              <a:cs typeface="Arial" panose="020B0604020202020204" pitchFamily="34" charset="0"/>
            </a:endParaRPr>
          </a:p>
        </p:txBody>
      </p:sp>
      <p:sp>
        <p:nvSpPr>
          <p:cNvPr id="21" name="文本框 20"/>
          <p:cNvSpPr txBox="1"/>
          <p:nvPr/>
        </p:nvSpPr>
        <p:spPr>
          <a:xfrm>
            <a:off x="3613150" y="7844155"/>
            <a:ext cx="3668395" cy="1822450"/>
          </a:xfrm>
          <a:prstGeom prst="rect">
            <a:avLst/>
          </a:prstGeom>
          <a:noFill/>
        </p:spPr>
        <p:txBody>
          <a:bodyPr wrap="square">
            <a:spAutoFit/>
          </a:bodyPr>
          <a:lstStyle/>
          <a:p>
            <a:pPr marL="171450" indent="-171450" fontAlgn="auto">
              <a:lnSpc>
                <a:spcPts val="1500"/>
              </a:lnSpc>
              <a:buFont typeface="Wingdings" panose="05000000000000000000" charset="0"/>
              <a:buChar char="l"/>
            </a:pPr>
            <a:r>
              <a:rPr sz="1000" dirty="0">
                <a:latin typeface="Times New Roman" panose="02020603050405020304" pitchFamily="18" charset="0"/>
                <a:ea typeface="宋体" panose="02010600030101010101" pitchFamily="2" charset="-122"/>
                <a:cs typeface="Times New Roman" panose="02020603050405020304" pitchFamily="18" charset="0"/>
                <a:sym typeface="+mn-ea"/>
              </a:rPr>
              <a:t>Equipped with paramagnetic oxygen concentration sensor, the accuracy of oxygen concentration is ±0.1%, compared with traditional electrochemical oxygen sensor, no service life limit (electrochemical oxygen sensor requires frequent replacement of oxygen cells), higher accuracy, faster response time</a:t>
            </a:r>
            <a:endParaRPr sz="1000" dirty="0">
              <a:latin typeface="Times New Roman" panose="02020603050405020304" pitchFamily="18" charset="0"/>
              <a:ea typeface="宋体" panose="02010600030101010101" pitchFamily="2" charset="-122"/>
              <a:cs typeface="Times New Roman" panose="02020603050405020304" pitchFamily="18" charset="0"/>
              <a:sym typeface="+mn-ea"/>
            </a:endParaRPr>
          </a:p>
          <a:p>
            <a:pPr marL="171450" indent="-171450" fontAlgn="auto">
              <a:lnSpc>
                <a:spcPts val="1500"/>
              </a:lnSpc>
              <a:buFont typeface="Wingdings" panose="05000000000000000000" charset="0"/>
              <a:buChar char="l"/>
            </a:pPr>
            <a:r>
              <a:rPr sz="1000" dirty="0">
                <a:latin typeface="Times New Roman" panose="02020603050405020304" pitchFamily="18" charset="0"/>
                <a:ea typeface="宋体" panose="02010600030101010101" pitchFamily="2" charset="-122"/>
                <a:cs typeface="Times New Roman" panose="02020603050405020304" pitchFamily="18" charset="0"/>
                <a:sym typeface="+mn-ea"/>
              </a:rPr>
              <a:t>Equipped with stainless steel supporting and unsupported sample fixture, easy to switch</a:t>
            </a:r>
            <a:endParaRPr sz="1000" dirty="0">
              <a:latin typeface="Times New Roman" panose="02020603050405020304" pitchFamily="18" charset="0"/>
              <a:ea typeface="宋体" panose="02010600030101010101" pitchFamily="2" charset="-122"/>
              <a:cs typeface="Times New Roman" panose="02020603050405020304" pitchFamily="18" charset="0"/>
              <a:sym typeface="+mn-ea"/>
            </a:endParaRPr>
          </a:p>
          <a:p>
            <a:pPr marL="171450" indent="-171450" fontAlgn="auto">
              <a:lnSpc>
                <a:spcPts val="1500"/>
              </a:lnSpc>
              <a:buFont typeface="Wingdings" panose="05000000000000000000" charset="0"/>
              <a:buChar char="l"/>
            </a:pPr>
            <a:r>
              <a:rPr sz="1000" dirty="0">
                <a:latin typeface="Times New Roman" panose="02020603050405020304" pitchFamily="18" charset="0"/>
                <a:ea typeface="宋体" panose="02010600030101010101" pitchFamily="2" charset="-122"/>
                <a:cs typeface="Times New Roman" panose="02020603050405020304" pitchFamily="18" charset="0"/>
                <a:sym typeface="+mn-ea"/>
              </a:rPr>
              <a:t>Portable igniter, precision needle valve to adjust flame size</a:t>
            </a:r>
            <a:endParaRPr sz="1000" dirty="0">
              <a:latin typeface="Times New Roman" panose="02020603050405020304" pitchFamily="18" charset="0"/>
              <a:ea typeface="宋体" panose="02010600030101010101" pitchFamily="2" charset="-122"/>
              <a:cs typeface="Times New Roman" panose="02020603050405020304" pitchFamily="18" charset="0"/>
              <a:sym typeface="+mn-ea"/>
            </a:endParaRPr>
          </a:p>
          <a:p>
            <a:pPr marL="171450" indent="-171450" fontAlgn="auto">
              <a:lnSpc>
                <a:spcPts val="1500"/>
              </a:lnSpc>
              <a:buFont typeface="Wingdings" panose="05000000000000000000" charset="0"/>
              <a:buChar char="l"/>
            </a:pPr>
            <a:endParaRPr sz="1000" dirty="0">
              <a:latin typeface="Times New Roman" panose="02020603050405020304" pitchFamily="18" charset="0"/>
              <a:ea typeface="宋体" panose="02010600030101010101" pitchFamily="2" charset="-122"/>
              <a:cs typeface="Times New Roman" panose="02020603050405020304" pitchFamily="18" charset="0"/>
              <a:sym typeface="+mn-ea"/>
            </a:endParaRPr>
          </a:p>
        </p:txBody>
      </p:sp>
      <p:cxnSp>
        <p:nvCxnSpPr>
          <p:cNvPr id="25" name="直接连接符 24"/>
          <p:cNvCxnSpPr/>
          <p:nvPr/>
        </p:nvCxnSpPr>
        <p:spPr>
          <a:xfrm>
            <a:off x="233045" y="2907030"/>
            <a:ext cx="3202305" cy="0"/>
          </a:xfrm>
          <a:prstGeom prst="line">
            <a:avLst/>
          </a:prstGeom>
          <a:ln w="9525">
            <a:solidFill>
              <a:srgbClr val="C9010C"/>
            </a:solidFill>
          </a:ln>
        </p:spPr>
        <p:style>
          <a:lnRef idx="1">
            <a:schemeClr val="accent1"/>
          </a:lnRef>
          <a:fillRef idx="0">
            <a:schemeClr val="accent1"/>
          </a:fillRef>
          <a:effectRef idx="0">
            <a:schemeClr val="accent1"/>
          </a:effectRef>
          <a:fontRef idx="minor">
            <a:schemeClr val="tx1"/>
          </a:fontRef>
        </p:style>
      </p:cxnSp>
      <p:sp>
        <p:nvSpPr>
          <p:cNvPr id="27" name="文本框 26"/>
          <p:cNvSpPr txBox="1"/>
          <p:nvPr/>
        </p:nvSpPr>
        <p:spPr>
          <a:xfrm>
            <a:off x="225425" y="5098415"/>
            <a:ext cx="3795395" cy="321945"/>
          </a:xfrm>
          <a:prstGeom prst="rect">
            <a:avLst/>
          </a:prstGeom>
          <a:noFill/>
        </p:spPr>
        <p:txBody>
          <a:bodyPr wrap="square">
            <a:spAutoFit/>
          </a:bodyPr>
          <a:lstStyle/>
          <a:p>
            <a:pPr>
              <a:lnSpc>
                <a:spcPts val="1800"/>
              </a:lnSpc>
            </a:pPr>
            <a:r>
              <a:rPr lang="zh-CN" altLang="zh-CN" sz="1400" b="1" kern="100" dirty="0">
                <a:latin typeface="Times New Roman" panose="02020603050405020304" pitchFamily="18" charset="0"/>
                <a:ea typeface="宋体" panose="02010600030101010101" pitchFamily="2" charset="-122"/>
                <a:cs typeface="Times New Roman" panose="02020603050405020304" pitchFamily="18" charset="0"/>
                <a:sym typeface="+mn-ea"/>
              </a:rPr>
              <a:t>Product Parameters</a:t>
            </a:r>
            <a:endParaRPr lang="en-US" altLang="zh-CN" sz="1400" dirty="0">
              <a:solidFill>
                <a:srgbClr val="000000"/>
              </a:solidFill>
              <a:latin typeface="宋体" panose="02010600030101010101" pitchFamily="2" charset="-122"/>
              <a:ea typeface="宋体" panose="02010600030101010101" pitchFamily="2" charset="-122"/>
              <a:cs typeface="Times New Roman" panose="02020603050405020304" pitchFamily="18" charset="0"/>
            </a:endParaRPr>
          </a:p>
        </p:txBody>
      </p:sp>
      <p:cxnSp>
        <p:nvCxnSpPr>
          <p:cNvPr id="30" name="直接连接符 29"/>
          <p:cNvCxnSpPr/>
          <p:nvPr/>
        </p:nvCxnSpPr>
        <p:spPr>
          <a:xfrm>
            <a:off x="203200" y="7755255"/>
            <a:ext cx="7079615" cy="0"/>
          </a:xfrm>
          <a:prstGeom prst="line">
            <a:avLst/>
          </a:prstGeom>
          <a:ln w="9525">
            <a:solidFill>
              <a:srgbClr val="C9010C"/>
            </a:solidFill>
          </a:ln>
        </p:spPr>
        <p:style>
          <a:lnRef idx="1">
            <a:schemeClr val="accent1"/>
          </a:lnRef>
          <a:fillRef idx="0">
            <a:schemeClr val="accent1"/>
          </a:fillRef>
          <a:effectRef idx="0">
            <a:schemeClr val="accent1"/>
          </a:effectRef>
          <a:fontRef idx="minor">
            <a:schemeClr val="tx1"/>
          </a:fontRef>
        </p:style>
      </p:cxnSp>
      <p:sp>
        <p:nvSpPr>
          <p:cNvPr id="31" name="文本框 30"/>
          <p:cNvSpPr txBox="1"/>
          <p:nvPr/>
        </p:nvSpPr>
        <p:spPr>
          <a:xfrm>
            <a:off x="225425" y="7428230"/>
            <a:ext cx="2481580" cy="321945"/>
          </a:xfrm>
          <a:prstGeom prst="rect">
            <a:avLst/>
          </a:prstGeom>
          <a:noFill/>
        </p:spPr>
        <p:txBody>
          <a:bodyPr wrap="square">
            <a:spAutoFit/>
          </a:bodyPr>
          <a:lstStyle/>
          <a:p>
            <a:pPr>
              <a:lnSpc>
                <a:spcPts val="1800"/>
              </a:lnSpc>
            </a:pPr>
            <a:r>
              <a:rPr lang="en-US" altLang="zh-CN" sz="1400" b="1" kern="100" dirty="0">
                <a:latin typeface="Times New Roman" panose="02020603050405020304" pitchFamily="18" charset="0"/>
                <a:ea typeface="宋体" panose="02010600030101010101" pitchFamily="2" charset="-122"/>
                <a:cs typeface="Times New Roman" panose="02020603050405020304" pitchFamily="18" charset="0"/>
                <a:sym typeface="+mn-ea"/>
              </a:rPr>
              <a:t>Features</a:t>
            </a:r>
            <a:endParaRPr lang="en-US" altLang="zh-CN" sz="1400" b="1" kern="100" dirty="0">
              <a:solidFill>
                <a:srgbClr val="FF0000"/>
              </a:solidFill>
              <a:latin typeface="Times New Roman" panose="02020603050405020304" pitchFamily="18" charset="0"/>
              <a:ea typeface="宋体" panose="02010600030101010101" pitchFamily="2" charset="-122"/>
              <a:cs typeface="Times New Roman" panose="02020603050405020304" pitchFamily="18" charset="0"/>
              <a:sym typeface="+mn-ea"/>
            </a:endParaRPr>
          </a:p>
        </p:txBody>
      </p:sp>
      <p:sp>
        <p:nvSpPr>
          <p:cNvPr id="40" name="文本框 39"/>
          <p:cNvSpPr txBox="1"/>
          <p:nvPr/>
        </p:nvSpPr>
        <p:spPr>
          <a:xfrm>
            <a:off x="5999683" y="10293657"/>
            <a:ext cx="1400301" cy="280035"/>
          </a:xfrm>
          <a:prstGeom prst="rect">
            <a:avLst/>
          </a:prstGeom>
          <a:noFill/>
        </p:spPr>
        <p:txBody>
          <a:bodyPr wrap="square" rtlCol="0">
            <a:spAutoFit/>
          </a:bodyPr>
          <a:lstStyle/>
          <a:p>
            <a:r>
              <a:rPr lang="en-US" altLang="zh-CN" sz="1230" b="1" dirty="0">
                <a:solidFill>
                  <a:srgbClr val="C00000"/>
                </a:solidFill>
              </a:rPr>
              <a:t>       400-086-0699</a:t>
            </a:r>
            <a:endParaRPr lang="zh-CN" altLang="en-US" sz="1230" b="1" dirty="0">
              <a:solidFill>
                <a:srgbClr val="C00000"/>
              </a:solidFill>
            </a:endParaRPr>
          </a:p>
        </p:txBody>
      </p:sp>
      <p:pic>
        <p:nvPicPr>
          <p:cNvPr id="12" name="图片 11"/>
          <p:cNvPicPr>
            <a:picLocks noChangeAspect="1"/>
          </p:cNvPicPr>
          <p:nvPr/>
        </p:nvPicPr>
        <p:blipFill>
          <a:blip r:embed="rId1">
            <a:clrChange>
              <a:clrFrom>
                <a:srgbClr val="FFFFFF">
                  <a:alpha val="100000"/>
                </a:srgbClr>
              </a:clrFrom>
              <a:clrTo>
                <a:srgbClr val="FFFFFF">
                  <a:alpha val="100000"/>
                  <a:alpha val="0"/>
                </a:srgbClr>
              </a:clrTo>
            </a:clrChange>
          </a:blip>
          <a:stretch>
            <a:fillRect/>
          </a:stretch>
        </p:blipFill>
        <p:spPr>
          <a:xfrm>
            <a:off x="213995" y="118745"/>
            <a:ext cx="1821815" cy="469900"/>
          </a:xfrm>
          <a:prstGeom prst="rect">
            <a:avLst/>
          </a:prstGeom>
        </p:spPr>
      </p:pic>
      <p:cxnSp>
        <p:nvCxnSpPr>
          <p:cNvPr id="3" name="直接连接符 2"/>
          <p:cNvCxnSpPr/>
          <p:nvPr/>
        </p:nvCxnSpPr>
        <p:spPr>
          <a:xfrm>
            <a:off x="272415" y="5744845"/>
            <a:ext cx="3128645" cy="0"/>
          </a:xfrm>
          <a:prstGeom prst="line">
            <a:avLst/>
          </a:prstGeom>
          <a:ln w="2540">
            <a:solidFill>
              <a:srgbClr val="C9010C">
                <a:alpha val="95000"/>
              </a:srgbClr>
            </a:solidFill>
          </a:ln>
        </p:spPr>
        <p:style>
          <a:lnRef idx="1">
            <a:schemeClr val="accent1"/>
          </a:lnRef>
          <a:fillRef idx="0">
            <a:schemeClr val="accent1"/>
          </a:fillRef>
          <a:effectRef idx="0">
            <a:schemeClr val="accent1"/>
          </a:effectRef>
          <a:fontRef idx="minor">
            <a:schemeClr val="tx1"/>
          </a:fontRef>
        </p:style>
      </p:cxnSp>
      <p:grpSp>
        <p:nvGrpSpPr>
          <p:cNvPr id="32" name="组合 31"/>
          <p:cNvGrpSpPr/>
          <p:nvPr/>
        </p:nvGrpSpPr>
        <p:grpSpPr>
          <a:xfrm>
            <a:off x="146685" y="10075545"/>
            <a:ext cx="7253605" cy="497840"/>
            <a:chOff x="231" y="15867"/>
            <a:chExt cx="11423" cy="784"/>
          </a:xfrm>
        </p:grpSpPr>
        <p:sp>
          <p:nvSpPr>
            <p:cNvPr id="23" name="文本框 22"/>
            <p:cNvSpPr txBox="1"/>
            <p:nvPr/>
          </p:nvSpPr>
          <p:spPr>
            <a:xfrm>
              <a:off x="231" y="15867"/>
              <a:ext cx="5197" cy="696"/>
            </a:xfrm>
            <a:prstGeom prst="rect">
              <a:avLst/>
            </a:prstGeom>
            <a:noFill/>
          </p:spPr>
          <p:txBody>
            <a:bodyPr wrap="square" rtlCol="0">
              <a:spAutoFit/>
            </a:bodyPr>
            <a:lstStyle/>
            <a:p>
              <a:r>
                <a:rPr lang="zh-CN" altLang="en-US" sz="1050" b="1" dirty="0">
                  <a:latin typeface="Times New Roman" panose="02020603050405020304" pitchFamily="18" charset="0"/>
                  <a:ea typeface="宋体" panose="02010600030101010101" pitchFamily="2" charset="-122"/>
                  <a:cs typeface="Times New Roman" panose="02020603050405020304" pitchFamily="18" charset="0"/>
                  <a:sym typeface="+mn-ea"/>
                </a:rPr>
                <a:t>Jiangsu Firemana Safety Technology Co., LTD</a:t>
              </a:r>
              <a:endParaRPr lang="zh-CN" altLang="en-US" sz="1050" b="1" dirty="0">
                <a:latin typeface="Times New Roman" panose="02020603050405020304" pitchFamily="18" charset="0"/>
                <a:ea typeface="宋体" panose="02010600030101010101" pitchFamily="2" charset="-122"/>
                <a:cs typeface="Times New Roman" panose="02020603050405020304" pitchFamily="18" charset="0"/>
              </a:endParaRPr>
            </a:p>
            <a:p>
              <a:endParaRPr lang="zh-CN" altLang="en-US" sz="1230" b="1" dirty="0">
                <a:latin typeface="宋体" panose="02010600030101010101" pitchFamily="2" charset="-122"/>
                <a:ea typeface="宋体" panose="02010600030101010101" pitchFamily="2" charset="-122"/>
              </a:endParaRPr>
            </a:p>
          </p:txBody>
        </p:sp>
        <p:sp>
          <p:nvSpPr>
            <p:cNvPr id="39" name="文本框 38"/>
            <p:cNvSpPr txBox="1"/>
            <p:nvPr/>
          </p:nvSpPr>
          <p:spPr>
            <a:xfrm>
              <a:off x="7582" y="16210"/>
              <a:ext cx="2246" cy="441"/>
            </a:xfrm>
            <a:prstGeom prst="rect">
              <a:avLst/>
            </a:prstGeom>
            <a:noFill/>
          </p:spPr>
          <p:txBody>
            <a:bodyPr wrap="square" rtlCol="0">
              <a:spAutoFit/>
            </a:bodyPr>
            <a:lstStyle/>
            <a:p>
              <a:r>
                <a:rPr lang="en-US" altLang="zh-CN" sz="1230" b="1" dirty="0">
                  <a:solidFill>
                    <a:srgbClr val="C00000"/>
                  </a:solidFill>
                </a:rPr>
                <a:t>     0516-83843888</a:t>
              </a:r>
              <a:endParaRPr lang="zh-CN" altLang="en-US" sz="1230" b="1" dirty="0">
                <a:solidFill>
                  <a:srgbClr val="C00000"/>
                </a:solidFill>
              </a:endParaRPr>
            </a:p>
          </p:txBody>
        </p:sp>
        <p:sp>
          <p:nvSpPr>
            <p:cNvPr id="41" name="文本框 40"/>
            <p:cNvSpPr txBox="1"/>
            <p:nvPr/>
          </p:nvSpPr>
          <p:spPr>
            <a:xfrm>
              <a:off x="8827" y="15867"/>
              <a:ext cx="2827" cy="398"/>
            </a:xfrm>
            <a:prstGeom prst="rect">
              <a:avLst/>
            </a:prstGeom>
            <a:noFill/>
          </p:spPr>
          <p:txBody>
            <a:bodyPr wrap="square" rtlCol="0">
              <a:spAutoFit/>
            </a:bodyPr>
            <a:lstStyle/>
            <a:p>
              <a:r>
                <a:rPr lang="en-US" altLang="zh-CN" sz="1050"/>
                <a:t>              </a:t>
              </a:r>
              <a:r>
                <a:rPr lang="en-US" altLang="zh-CN" sz="1000">
                  <a:latin typeface="+mn-ea"/>
                </a:rPr>
                <a:t>www.firemana.com</a:t>
              </a:r>
              <a:endParaRPr lang="zh-CN" altLang="en-US" sz="1000" dirty="0">
                <a:latin typeface="+mn-ea"/>
              </a:endParaRPr>
            </a:p>
          </p:txBody>
        </p:sp>
        <p:cxnSp>
          <p:nvCxnSpPr>
            <p:cNvPr id="35" name="直接连接符 34"/>
            <p:cNvCxnSpPr/>
            <p:nvPr/>
          </p:nvCxnSpPr>
          <p:spPr>
            <a:xfrm>
              <a:off x="231" y="16208"/>
              <a:ext cx="11238" cy="57"/>
            </a:xfrm>
            <a:prstGeom prst="line">
              <a:avLst/>
            </a:prstGeom>
            <a:ln w="9525">
              <a:solidFill>
                <a:srgbClr val="C9010C"/>
              </a:solidFill>
            </a:ln>
          </p:spPr>
          <p:style>
            <a:lnRef idx="1">
              <a:schemeClr val="accent1"/>
            </a:lnRef>
            <a:fillRef idx="0">
              <a:schemeClr val="accent1"/>
            </a:fillRef>
            <a:effectRef idx="0">
              <a:schemeClr val="accent1"/>
            </a:effectRef>
            <a:fontRef idx="minor">
              <a:schemeClr val="tx1"/>
            </a:fontRef>
          </p:style>
        </p:cxnSp>
      </p:grpSp>
      <p:pic>
        <p:nvPicPr>
          <p:cNvPr id="8" name="图片 7" descr="1005 左侧"/>
          <p:cNvPicPr>
            <a:picLocks noChangeAspect="1"/>
          </p:cNvPicPr>
          <p:nvPr/>
        </p:nvPicPr>
        <p:blipFill>
          <a:blip r:embed="rId2"/>
          <a:stretch>
            <a:fillRect/>
          </a:stretch>
        </p:blipFill>
        <p:spPr>
          <a:xfrm>
            <a:off x="3583940" y="3001010"/>
            <a:ext cx="3887470" cy="3139440"/>
          </a:xfrm>
          <a:prstGeom prst="rect">
            <a:avLst/>
          </a:prstGeom>
        </p:spPr>
      </p:pic>
      <p:grpSp>
        <p:nvGrpSpPr>
          <p:cNvPr id="36" name="组合 35"/>
          <p:cNvGrpSpPr/>
          <p:nvPr/>
        </p:nvGrpSpPr>
        <p:grpSpPr>
          <a:xfrm>
            <a:off x="1929130" y="2657475"/>
            <a:ext cx="299085" cy="175260"/>
            <a:chOff x="1765" y="7941"/>
            <a:chExt cx="471" cy="276"/>
          </a:xfrm>
        </p:grpSpPr>
        <p:pic>
          <p:nvPicPr>
            <p:cNvPr id="37" name="图片 36" descr="32303230323035363b32303231313635393bbaecc9abcff2d3d2bcfdcdb7"/>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765" y="7941"/>
              <a:ext cx="277" cy="277"/>
            </a:xfrm>
            <a:prstGeom prst="rect">
              <a:avLst/>
            </a:prstGeom>
          </p:spPr>
        </p:pic>
        <p:pic>
          <p:nvPicPr>
            <p:cNvPr id="42" name="图片 41" descr="32303230323035363b32303231313635393bbaecc9abcff2d3d2bcfdcdb7"/>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960" y="7941"/>
              <a:ext cx="277" cy="277"/>
            </a:xfrm>
            <a:prstGeom prst="rect">
              <a:avLst/>
            </a:prstGeom>
          </p:spPr>
        </p:pic>
      </p:grpSp>
      <p:grpSp>
        <p:nvGrpSpPr>
          <p:cNvPr id="2" name="组合 1"/>
          <p:cNvGrpSpPr/>
          <p:nvPr/>
        </p:nvGrpSpPr>
        <p:grpSpPr>
          <a:xfrm>
            <a:off x="1929130" y="5206365"/>
            <a:ext cx="299085" cy="175260"/>
            <a:chOff x="1765" y="7941"/>
            <a:chExt cx="471" cy="276"/>
          </a:xfrm>
        </p:grpSpPr>
        <p:pic>
          <p:nvPicPr>
            <p:cNvPr id="10" name="图片 9" descr="32303230323035363b32303231313635393bbaecc9abcff2d3d2bcfdcdb7"/>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765" y="7941"/>
              <a:ext cx="277" cy="277"/>
            </a:xfrm>
            <a:prstGeom prst="rect">
              <a:avLst/>
            </a:prstGeom>
          </p:spPr>
        </p:pic>
        <p:pic>
          <p:nvPicPr>
            <p:cNvPr id="17" name="图片 16" descr="32303230323035363b32303231313635393bbaecc9abcff2d3d2bcfdcdb7"/>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960" y="7941"/>
              <a:ext cx="277" cy="277"/>
            </a:xfrm>
            <a:prstGeom prst="rect">
              <a:avLst/>
            </a:prstGeom>
          </p:spPr>
        </p:pic>
      </p:grpSp>
      <p:grpSp>
        <p:nvGrpSpPr>
          <p:cNvPr id="18" name="组合 17"/>
          <p:cNvGrpSpPr/>
          <p:nvPr/>
        </p:nvGrpSpPr>
        <p:grpSpPr>
          <a:xfrm>
            <a:off x="1120775" y="7506970"/>
            <a:ext cx="299085" cy="175260"/>
            <a:chOff x="1765" y="7941"/>
            <a:chExt cx="471" cy="276"/>
          </a:xfrm>
        </p:grpSpPr>
        <p:pic>
          <p:nvPicPr>
            <p:cNvPr id="28" name="图片 27" descr="32303230323035363b32303231313635393bbaecc9abcff2d3d2bcfdcdb7"/>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765" y="7941"/>
              <a:ext cx="277" cy="277"/>
            </a:xfrm>
            <a:prstGeom prst="rect">
              <a:avLst/>
            </a:prstGeom>
          </p:spPr>
        </p:pic>
        <p:pic>
          <p:nvPicPr>
            <p:cNvPr id="29" name="图片 28" descr="32303230323035363b32303231313635393bbaecc9abcff2d3d2bcfdcdb7"/>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960" y="7941"/>
              <a:ext cx="277" cy="277"/>
            </a:xfrm>
            <a:prstGeom prst="rect">
              <a:avLst/>
            </a:prstGeom>
          </p:spPr>
        </p:pic>
      </p:grpSp>
      <p:grpSp>
        <p:nvGrpSpPr>
          <p:cNvPr id="33" name="组合 32"/>
          <p:cNvGrpSpPr/>
          <p:nvPr/>
        </p:nvGrpSpPr>
        <p:grpSpPr>
          <a:xfrm>
            <a:off x="265430" y="5407025"/>
            <a:ext cx="3530600" cy="1861185"/>
            <a:chOff x="372" y="8931"/>
            <a:chExt cx="5560" cy="2931"/>
          </a:xfrm>
        </p:grpSpPr>
        <p:sp>
          <p:nvSpPr>
            <p:cNvPr id="19" name="文本框 18"/>
            <p:cNvSpPr txBox="1"/>
            <p:nvPr/>
          </p:nvSpPr>
          <p:spPr>
            <a:xfrm>
              <a:off x="372" y="8931"/>
              <a:ext cx="5560" cy="2931"/>
            </a:xfrm>
            <a:prstGeom prst="rect">
              <a:avLst/>
            </a:prstGeom>
            <a:noFill/>
          </p:spPr>
          <p:txBody>
            <a:bodyPr wrap="square" rtlCol="0">
              <a:spAutoFit/>
            </a:bodyPr>
            <a:lstStyle/>
            <a:p>
              <a:pPr fontAlgn="auto">
                <a:lnSpc>
                  <a:spcPts val="2300"/>
                </a:lnSpc>
              </a:pPr>
              <a:r>
                <a:rPr lang="en-US" sz="900" dirty="0">
                  <a:latin typeface="Times New Roman" panose="02020603050405020304" pitchFamily="18" charset="0"/>
                  <a:ea typeface="宋体" panose="02010600030101010101" pitchFamily="2" charset="-122"/>
                  <a:cs typeface="Times New Roman" panose="02020603050405020304" pitchFamily="18" charset="0"/>
                </a:rPr>
                <a:t>Model               </a:t>
              </a:r>
              <a:r>
                <a:rPr altLang="zh-CN" sz="900" dirty="0">
                  <a:latin typeface="Times New Roman" panose="02020603050405020304" pitchFamily="18" charset="0"/>
                  <a:ea typeface="宋体" panose="02010600030101010101" pitchFamily="2" charset="-122"/>
                  <a:cs typeface="Times New Roman" panose="02020603050405020304" pitchFamily="18" charset="0"/>
                </a:rPr>
                <a:t>PX01005</a:t>
              </a:r>
              <a:endParaRPr altLang="zh-CN" sz="900" dirty="0">
                <a:latin typeface="Times New Roman" panose="02020603050405020304" pitchFamily="18" charset="0"/>
                <a:ea typeface="宋体" panose="02010600030101010101" pitchFamily="2" charset="-122"/>
                <a:cs typeface="Times New Roman" panose="02020603050405020304" pitchFamily="18" charset="0"/>
              </a:endParaRPr>
            </a:p>
            <a:p>
              <a:pPr fontAlgn="auto">
                <a:lnSpc>
                  <a:spcPts val="2300"/>
                </a:lnSpc>
              </a:pPr>
              <a:r>
                <a:rPr lang="en-US" sz="900" dirty="0">
                  <a:latin typeface="Times New Roman" panose="02020603050405020304" pitchFamily="18" charset="0"/>
                  <a:ea typeface="宋体" panose="02010600030101010101" pitchFamily="2" charset="-122"/>
                  <a:cs typeface="Times New Roman" panose="02020603050405020304" pitchFamily="18" charset="0"/>
                </a:rPr>
                <a:t>Dimension        </a:t>
              </a:r>
              <a:r>
                <a:rPr altLang="zh-CN" sz="900" dirty="0">
                  <a:latin typeface="Times New Roman" panose="02020603050405020304" pitchFamily="18" charset="0"/>
                  <a:ea typeface="宋体" panose="02010600030101010101" pitchFamily="2" charset="-122"/>
                  <a:cs typeface="Times New Roman" panose="02020603050405020304" pitchFamily="18" charset="0"/>
                </a:rPr>
                <a:t>650(W)×375(D)×530(H)mm      </a:t>
              </a:r>
              <a:endParaRPr altLang="zh-CN" sz="900" dirty="0">
                <a:latin typeface="Times New Roman" panose="02020603050405020304" pitchFamily="18" charset="0"/>
                <a:ea typeface="宋体" panose="02010600030101010101" pitchFamily="2" charset="-122"/>
                <a:cs typeface="Times New Roman" panose="02020603050405020304" pitchFamily="18" charset="0"/>
              </a:endParaRPr>
            </a:p>
            <a:p>
              <a:pPr fontAlgn="auto">
                <a:lnSpc>
                  <a:spcPts val="2300"/>
                </a:lnSpc>
              </a:pPr>
              <a:r>
                <a:rPr lang="en-US" sz="900" dirty="0">
                  <a:latin typeface="Times New Roman" panose="02020603050405020304" pitchFamily="18" charset="0"/>
                  <a:ea typeface="宋体" panose="02010600030101010101" pitchFamily="2" charset="-122"/>
                  <a:cs typeface="Times New Roman" panose="02020603050405020304" pitchFamily="18" charset="0"/>
                </a:rPr>
                <a:t>Power Supply   </a:t>
              </a:r>
              <a:r>
                <a:rPr altLang="zh-CN" sz="900" dirty="0">
                  <a:latin typeface="Times New Roman" panose="02020603050405020304" pitchFamily="18" charset="0"/>
                  <a:ea typeface="宋体" panose="02010600030101010101" pitchFamily="2" charset="-122"/>
                  <a:cs typeface="Times New Roman" panose="02020603050405020304" pitchFamily="18" charset="0"/>
                </a:rPr>
                <a:t>AC 220V, 50/60Hz,2A</a:t>
              </a:r>
              <a:endParaRPr altLang="zh-CN" sz="900" dirty="0">
                <a:latin typeface="Times New Roman" panose="02020603050405020304" pitchFamily="18" charset="0"/>
                <a:ea typeface="宋体" panose="02010600030101010101" pitchFamily="2" charset="-122"/>
                <a:cs typeface="Times New Roman" panose="02020603050405020304" pitchFamily="18" charset="0"/>
              </a:endParaRPr>
            </a:p>
            <a:p>
              <a:pPr fontAlgn="auto">
                <a:lnSpc>
                  <a:spcPts val="2300"/>
                </a:lnSpc>
              </a:pPr>
              <a:r>
                <a:rPr lang="en-US" sz="900" dirty="0">
                  <a:latin typeface="Times New Roman" panose="02020603050405020304" pitchFamily="18" charset="0"/>
                  <a:ea typeface="宋体" panose="02010600030101010101" pitchFamily="2" charset="-122"/>
                  <a:cs typeface="Times New Roman" panose="02020603050405020304" pitchFamily="18" charset="0"/>
                </a:rPr>
                <a:t>Weight              APPR.</a:t>
              </a:r>
              <a:r>
                <a:rPr altLang="zh-CN" sz="900" dirty="0">
                  <a:latin typeface="Times New Roman" panose="02020603050405020304" pitchFamily="18" charset="0"/>
                  <a:ea typeface="宋体" panose="02010600030101010101" pitchFamily="2" charset="-122"/>
                  <a:cs typeface="Times New Roman" panose="02020603050405020304" pitchFamily="18" charset="0"/>
                </a:rPr>
                <a:t>30kg</a:t>
              </a:r>
              <a:endParaRPr altLang="zh-CN" sz="900" dirty="0">
                <a:latin typeface="Times New Roman" panose="02020603050405020304" pitchFamily="18" charset="0"/>
                <a:ea typeface="宋体" panose="02010600030101010101" pitchFamily="2" charset="-122"/>
                <a:cs typeface="Times New Roman" panose="02020603050405020304" pitchFamily="18" charset="0"/>
              </a:endParaRPr>
            </a:p>
            <a:p>
              <a:pPr fontAlgn="auto">
                <a:lnSpc>
                  <a:spcPts val="2300"/>
                </a:lnSpc>
              </a:pPr>
              <a:r>
                <a:rPr lang="en-US" sz="900" dirty="0">
                  <a:latin typeface="Times New Roman" panose="02020603050405020304" pitchFamily="18" charset="0"/>
                  <a:ea typeface="宋体" panose="02010600030101010101" pitchFamily="2" charset="-122"/>
                  <a:cs typeface="Times New Roman" panose="02020603050405020304" pitchFamily="18" charset="0"/>
                </a:rPr>
                <a:t>Gas Source       </a:t>
              </a:r>
              <a:r>
                <a:rPr sz="900" dirty="0">
                  <a:latin typeface="Times New Roman" panose="02020603050405020304" pitchFamily="18" charset="0"/>
                  <a:ea typeface="宋体" panose="02010600030101010101" pitchFamily="2" charset="-122"/>
                  <a:cs typeface="Times New Roman" panose="02020603050405020304" pitchFamily="18" charset="0"/>
                </a:rPr>
                <a:t>Oxygen and nitrogen with purity above 99.99%; </a:t>
              </a:r>
              <a:r>
                <a:rPr lang="en-US" sz="900" dirty="0">
                  <a:latin typeface="Times New Roman" panose="02020603050405020304" pitchFamily="18" charset="0"/>
                  <a:ea typeface="宋体" panose="02010600030101010101" pitchFamily="2" charset="-122"/>
                  <a:cs typeface="Times New Roman" panose="02020603050405020304" pitchFamily="18" charset="0"/>
                </a:rPr>
                <a:t>                     </a:t>
              </a:r>
              <a:r>
                <a:rPr sz="900" dirty="0">
                  <a:latin typeface="Times New Roman" panose="02020603050405020304" pitchFamily="18" charset="0"/>
                  <a:ea typeface="宋体" panose="02010600030101010101" pitchFamily="2" charset="-122"/>
                  <a:cs typeface="Times New Roman" panose="02020603050405020304" pitchFamily="18" charset="0"/>
                </a:rPr>
                <a:t>Propane with purity above 95%</a:t>
              </a:r>
              <a:endParaRPr sz="900" dirty="0">
                <a:latin typeface="Times New Roman" panose="02020603050405020304" pitchFamily="18" charset="0"/>
                <a:ea typeface="宋体" panose="02010600030101010101" pitchFamily="2" charset="-122"/>
                <a:cs typeface="Times New Roman" panose="02020603050405020304" pitchFamily="18" charset="0"/>
              </a:endParaRPr>
            </a:p>
          </p:txBody>
        </p:sp>
        <p:cxnSp>
          <p:nvCxnSpPr>
            <p:cNvPr id="79" name="直接连接符 78"/>
            <p:cNvCxnSpPr/>
            <p:nvPr/>
          </p:nvCxnSpPr>
          <p:spPr>
            <a:xfrm>
              <a:off x="381" y="10846"/>
              <a:ext cx="4922" cy="0"/>
            </a:xfrm>
            <a:prstGeom prst="line">
              <a:avLst/>
            </a:prstGeom>
            <a:ln w="2540">
              <a:solidFill>
                <a:srgbClr val="C9010C">
                  <a:alpha val="95000"/>
                </a:srgbClr>
              </a:solidFill>
            </a:ln>
          </p:spPr>
          <p:style>
            <a:lnRef idx="1">
              <a:schemeClr val="accent1"/>
            </a:lnRef>
            <a:fillRef idx="0">
              <a:schemeClr val="accent1"/>
            </a:fillRef>
            <a:effectRef idx="0">
              <a:schemeClr val="accent1"/>
            </a:effectRef>
            <a:fontRef idx="minor">
              <a:schemeClr val="tx1"/>
            </a:fontRef>
          </p:style>
        </p:cxnSp>
        <p:cxnSp>
          <p:nvCxnSpPr>
            <p:cNvPr id="80" name="直接连接符 79"/>
            <p:cNvCxnSpPr/>
            <p:nvPr/>
          </p:nvCxnSpPr>
          <p:spPr>
            <a:xfrm>
              <a:off x="383" y="11280"/>
              <a:ext cx="4920" cy="0"/>
            </a:xfrm>
            <a:prstGeom prst="line">
              <a:avLst/>
            </a:prstGeom>
            <a:ln w="9525">
              <a:solidFill>
                <a:srgbClr val="C9010C"/>
              </a:solidFill>
            </a:ln>
          </p:spPr>
          <p:style>
            <a:lnRef idx="1">
              <a:schemeClr val="accent1"/>
            </a:lnRef>
            <a:fillRef idx="0">
              <a:schemeClr val="accent1"/>
            </a:fillRef>
            <a:effectRef idx="0">
              <a:schemeClr val="accent1"/>
            </a:effectRef>
            <a:fontRef idx="minor">
              <a:schemeClr val="tx1"/>
            </a:fontRef>
          </p:style>
        </p:cxnSp>
        <p:cxnSp>
          <p:nvCxnSpPr>
            <p:cNvPr id="81" name="直接连接符 80"/>
            <p:cNvCxnSpPr/>
            <p:nvPr/>
          </p:nvCxnSpPr>
          <p:spPr>
            <a:xfrm>
              <a:off x="1612" y="9035"/>
              <a:ext cx="0" cy="2258"/>
            </a:xfrm>
            <a:prstGeom prst="line">
              <a:avLst/>
            </a:prstGeom>
            <a:ln w="3810">
              <a:solidFill>
                <a:srgbClr val="C9010C">
                  <a:alpha val="50000"/>
                </a:srgbClr>
              </a:solidFill>
            </a:ln>
          </p:spPr>
          <p:style>
            <a:lnRef idx="1">
              <a:schemeClr val="accent1"/>
            </a:lnRef>
            <a:fillRef idx="0">
              <a:schemeClr val="accent1"/>
            </a:fillRef>
            <a:effectRef idx="0">
              <a:schemeClr val="accent1"/>
            </a:effectRef>
            <a:fontRef idx="minor">
              <a:schemeClr val="tx1"/>
            </a:fontRef>
          </p:style>
        </p:cxnSp>
        <p:cxnSp>
          <p:nvCxnSpPr>
            <p:cNvPr id="4" name="直接连接符 3"/>
            <p:cNvCxnSpPr/>
            <p:nvPr/>
          </p:nvCxnSpPr>
          <p:spPr>
            <a:xfrm>
              <a:off x="381" y="10412"/>
              <a:ext cx="4922" cy="0"/>
            </a:xfrm>
            <a:prstGeom prst="line">
              <a:avLst/>
            </a:prstGeom>
            <a:ln w="2540">
              <a:solidFill>
                <a:srgbClr val="C9010C">
                  <a:alpha val="95000"/>
                </a:srgbClr>
              </a:solidFill>
            </a:ln>
          </p:spPr>
          <p:style>
            <a:lnRef idx="1">
              <a:schemeClr val="accent1"/>
            </a:lnRef>
            <a:fillRef idx="0">
              <a:schemeClr val="accent1"/>
            </a:fillRef>
            <a:effectRef idx="0">
              <a:schemeClr val="accent1"/>
            </a:effectRef>
            <a:fontRef idx="minor">
              <a:schemeClr val="tx1"/>
            </a:fontRef>
          </p:style>
        </p:cxnSp>
        <p:cxnSp>
          <p:nvCxnSpPr>
            <p:cNvPr id="5" name="直接连接符 4"/>
            <p:cNvCxnSpPr/>
            <p:nvPr/>
          </p:nvCxnSpPr>
          <p:spPr>
            <a:xfrm>
              <a:off x="381" y="9974"/>
              <a:ext cx="4922" cy="4"/>
            </a:xfrm>
            <a:prstGeom prst="line">
              <a:avLst/>
            </a:prstGeom>
            <a:ln w="2540">
              <a:solidFill>
                <a:srgbClr val="C9010C">
                  <a:alpha val="95000"/>
                </a:srgbClr>
              </a:solidFill>
            </a:ln>
          </p:spPr>
          <p:style>
            <a:lnRef idx="1">
              <a:schemeClr val="accent1"/>
            </a:lnRef>
            <a:fillRef idx="0">
              <a:schemeClr val="accent1"/>
            </a:fillRef>
            <a:effectRef idx="0">
              <a:schemeClr val="accent1"/>
            </a:effectRef>
            <a:fontRef idx="minor">
              <a:schemeClr val="tx1"/>
            </a:fontRef>
          </p:style>
        </p:cxnSp>
        <p:cxnSp>
          <p:nvCxnSpPr>
            <p:cNvPr id="11" name="直接连接符 10"/>
            <p:cNvCxnSpPr/>
            <p:nvPr/>
          </p:nvCxnSpPr>
          <p:spPr>
            <a:xfrm>
              <a:off x="383" y="9022"/>
              <a:ext cx="4927" cy="7"/>
            </a:xfrm>
            <a:prstGeom prst="line">
              <a:avLst/>
            </a:prstGeom>
            <a:ln w="9525">
              <a:solidFill>
                <a:srgbClr val="C9010C"/>
              </a:solidFill>
            </a:ln>
          </p:spPr>
          <p:style>
            <a:lnRef idx="1">
              <a:schemeClr val="accent1"/>
            </a:lnRef>
            <a:fillRef idx="0">
              <a:schemeClr val="accent1"/>
            </a:fillRef>
            <a:effectRef idx="0">
              <a:schemeClr val="accent1"/>
            </a:effectRef>
            <a:fontRef idx="minor">
              <a:schemeClr val="tx1"/>
            </a:fontRef>
          </p:style>
        </p:cxnSp>
      </p:grpSp>
      <p:sp>
        <p:nvSpPr>
          <p:cNvPr id="6" name="文本框 5"/>
          <p:cNvSpPr txBox="1"/>
          <p:nvPr/>
        </p:nvSpPr>
        <p:spPr>
          <a:xfrm>
            <a:off x="147320" y="10291445"/>
            <a:ext cx="2947670" cy="337185"/>
          </a:xfrm>
          <a:prstGeom prst="rect">
            <a:avLst/>
          </a:prstGeom>
          <a:noFill/>
        </p:spPr>
        <p:txBody>
          <a:bodyPr wrap="square" rtlCol="0">
            <a:spAutoFit/>
          </a:bodyPr>
          <a:p>
            <a:pPr algn="l"/>
            <a:r>
              <a:rPr sz="800" dirty="0">
                <a:latin typeface="Times New Roman" panose="02020603050405020304" pitchFamily="18" charset="0"/>
                <a:cs typeface="Times New Roman" panose="02020603050405020304" pitchFamily="18" charset="0"/>
              </a:rPr>
              <a:t>Add: D3 </a:t>
            </a:r>
            <a:r>
              <a:rPr lang="en-US" sz="800" dirty="0">
                <a:latin typeface="Times New Roman" panose="02020603050405020304" pitchFamily="18" charset="0"/>
                <a:cs typeface="Times New Roman" panose="02020603050405020304" pitchFamily="18" charset="0"/>
              </a:rPr>
              <a:t>Safe Valley Of  China</a:t>
            </a:r>
            <a:r>
              <a:rPr sz="800" dirty="0">
                <a:latin typeface="Times New Roman" panose="02020603050405020304" pitchFamily="18" charset="0"/>
                <a:cs typeface="Times New Roman" panose="02020603050405020304" pitchFamily="18" charset="0"/>
              </a:rPr>
              <a:t>, Tongshan District, Xuzhou City, Jiangsu Province,China</a:t>
            </a:r>
            <a:endParaRPr sz="8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 name="文本框 6"/>
          <p:cNvSpPr txBox="1"/>
          <p:nvPr/>
        </p:nvSpPr>
        <p:spPr>
          <a:xfrm>
            <a:off x="4911444" y="443372"/>
            <a:ext cx="2817114" cy="245110"/>
          </a:xfrm>
          <a:prstGeom prst="rect">
            <a:avLst/>
          </a:prstGeom>
          <a:noFill/>
        </p:spPr>
        <p:txBody>
          <a:bodyPr wrap="square" rtlCol="0">
            <a:spAutoFit/>
          </a:bodyPr>
          <a:p>
            <a:pPr algn="l"/>
            <a:r>
              <a:rPr lang="en-US" altLang="zh-CN" sz="1000" dirty="0">
                <a:latin typeface="宋体" panose="02010600030101010101" pitchFamily="2" charset="-122"/>
                <a:ea typeface="宋体" panose="02010600030101010101" pitchFamily="2" charset="-122"/>
                <a:cs typeface="Calibri" panose="020F0502020204030204" charset="0"/>
              </a:rPr>
              <a:t>        </a:t>
            </a:r>
            <a:r>
              <a:rPr lang="en-US" altLang="zh-CN" sz="1000" b="1" dirty="0">
                <a:latin typeface="宋体" panose="02010600030101010101" pitchFamily="2" charset="-122"/>
                <a:ea typeface="宋体" panose="02010600030101010101" pitchFamily="2" charset="-122"/>
                <a:cs typeface="Calibri" panose="020F0502020204030204" charset="0"/>
              </a:rPr>
              <a:t>The Expert In Fire Testing</a:t>
            </a:r>
            <a:endParaRPr lang="zh-CN" altLang="en-US" sz="1000" dirty="0">
              <a:latin typeface="宋体" panose="02010600030101010101" pitchFamily="2" charset="-122"/>
              <a:ea typeface="宋体" panose="02010600030101010101" pitchFamily="2" charset="-122"/>
              <a:cs typeface="Calibri" panose="020F0502020204030204" charset="0"/>
            </a:endParaRPr>
          </a:p>
        </p:txBody>
      </p:sp>
      <p:cxnSp>
        <p:nvCxnSpPr>
          <p:cNvPr id="9" name="直接连接符 8"/>
          <p:cNvCxnSpPr/>
          <p:nvPr/>
        </p:nvCxnSpPr>
        <p:spPr>
          <a:xfrm>
            <a:off x="0" y="688340"/>
            <a:ext cx="7560945" cy="0"/>
          </a:xfrm>
          <a:prstGeom prst="line">
            <a:avLst/>
          </a:prstGeom>
          <a:ln w="57150">
            <a:solidFill>
              <a:srgbClr val="C9010C"/>
            </a:solidFill>
          </a:ln>
        </p:spPr>
        <p:style>
          <a:lnRef idx="1">
            <a:schemeClr val="accent1"/>
          </a:lnRef>
          <a:fillRef idx="0">
            <a:schemeClr val="accent1"/>
          </a:fillRef>
          <a:effectRef idx="0">
            <a:schemeClr val="accent1"/>
          </a:effectRef>
          <a:fontRef idx="minor">
            <a:schemeClr val="tx1"/>
          </a:fontRef>
        </p:style>
      </p:cxnSp>
      <p:sp>
        <p:nvSpPr>
          <p:cNvPr id="22" name="文本框 21"/>
          <p:cNvSpPr txBox="1"/>
          <p:nvPr/>
        </p:nvSpPr>
        <p:spPr>
          <a:xfrm flipH="1">
            <a:off x="226695" y="1400175"/>
            <a:ext cx="3334385" cy="1052830"/>
          </a:xfrm>
          <a:prstGeom prst="rect">
            <a:avLst/>
          </a:prstGeom>
          <a:noFill/>
        </p:spPr>
        <p:txBody>
          <a:bodyPr wrap="square">
            <a:spAutoFit/>
          </a:bodyPr>
          <a:p>
            <a:pPr marL="171450" indent="-171450" fontAlgn="auto">
              <a:lnSpc>
                <a:spcPts val="1500"/>
              </a:lnSpc>
              <a:buFont typeface="Wingdings" panose="05000000000000000000" charset="0"/>
              <a:buChar char="l"/>
            </a:pPr>
            <a:r>
              <a:rPr sz="1000" dirty="0">
                <a:latin typeface="Times New Roman" panose="02020603050405020304" pitchFamily="18" charset="0"/>
                <a:ea typeface="宋体" panose="02010600030101010101" pitchFamily="2" charset="-122"/>
                <a:cs typeface="Times New Roman" panose="02020603050405020304" pitchFamily="18" charset="0"/>
                <a:sym typeface="+mn-ea"/>
              </a:rPr>
              <a:t>Equipped with gas diffusion ring, mixing glass beads, so that the outlet gas more uniform</a:t>
            </a:r>
            <a:endParaRPr sz="1000" dirty="0">
              <a:latin typeface="Times New Roman" panose="02020603050405020304" pitchFamily="18" charset="0"/>
              <a:ea typeface="宋体" panose="02010600030101010101" pitchFamily="2" charset="-122"/>
              <a:cs typeface="Times New Roman" panose="02020603050405020304" pitchFamily="18" charset="0"/>
            </a:endParaRPr>
          </a:p>
          <a:p>
            <a:pPr marL="171450" indent="-171450" fontAlgn="auto">
              <a:lnSpc>
                <a:spcPts val="1500"/>
              </a:lnSpc>
              <a:buFont typeface="Wingdings" panose="05000000000000000000" charset="0"/>
              <a:buChar char="l"/>
            </a:pPr>
            <a:r>
              <a:rPr sz="1000" dirty="0">
                <a:latin typeface="Times New Roman" panose="02020603050405020304" pitchFamily="18" charset="0"/>
                <a:ea typeface="宋体" panose="02010600030101010101" pitchFamily="2" charset="-122"/>
                <a:cs typeface="Times New Roman" panose="02020603050405020304" pitchFamily="18" charset="0"/>
                <a:sym typeface="+mn-ea"/>
              </a:rPr>
              <a:t>Equipped with high temperature resistant quartz glass barrel, independent design of the end cover for glass barrel cleaning</a:t>
            </a:r>
            <a:endParaRPr sz="1000" dirty="0">
              <a:latin typeface="Times New Roman" panose="02020603050405020304" pitchFamily="18" charset="0"/>
              <a:ea typeface="宋体" panose="02010600030101010101" pitchFamily="2" charset="-122"/>
              <a:cs typeface="Times New Roman" panose="02020603050405020304" pitchFamily="18" charset="0"/>
              <a:sym typeface="+mn-ea"/>
            </a:endParaRPr>
          </a:p>
        </p:txBody>
      </p:sp>
      <p:sp>
        <p:nvSpPr>
          <p:cNvPr id="21" name="文本框 20"/>
          <p:cNvSpPr txBox="1"/>
          <p:nvPr/>
        </p:nvSpPr>
        <p:spPr>
          <a:xfrm>
            <a:off x="3636645" y="1357630"/>
            <a:ext cx="3668395" cy="1245235"/>
          </a:xfrm>
          <a:prstGeom prst="rect">
            <a:avLst/>
          </a:prstGeom>
          <a:noFill/>
        </p:spPr>
        <p:txBody>
          <a:bodyPr wrap="square">
            <a:spAutoFit/>
          </a:bodyPr>
          <a:p>
            <a:pPr marL="171450" indent="-171450" fontAlgn="auto">
              <a:lnSpc>
                <a:spcPts val="1500"/>
              </a:lnSpc>
              <a:buFont typeface="Wingdings" panose="05000000000000000000" charset="0"/>
              <a:buChar char="l"/>
            </a:pPr>
            <a:r>
              <a:rPr sz="1000" dirty="0">
                <a:latin typeface="Times New Roman" panose="02020603050405020304" pitchFamily="18" charset="0"/>
                <a:ea typeface="宋体" panose="02010600030101010101" pitchFamily="2" charset="-122"/>
                <a:cs typeface="Times New Roman" panose="02020603050405020304" pitchFamily="18" charset="0"/>
                <a:sym typeface="+mn-ea"/>
              </a:rPr>
              <a:t>Programmable controller (PLC)+ touch screen control, digital setting of nitrogen and oxygen concentration, without repeated manual adjustment</a:t>
            </a:r>
            <a:endParaRPr sz="1000" dirty="0">
              <a:latin typeface="Times New Roman" panose="02020603050405020304" pitchFamily="18" charset="0"/>
              <a:ea typeface="宋体" panose="02010600030101010101" pitchFamily="2" charset="-122"/>
              <a:cs typeface="Times New Roman" panose="02020603050405020304" pitchFamily="18" charset="0"/>
              <a:sym typeface="+mn-ea"/>
            </a:endParaRPr>
          </a:p>
          <a:p>
            <a:pPr marL="171450" indent="-171450" fontAlgn="auto">
              <a:lnSpc>
                <a:spcPts val="1500"/>
              </a:lnSpc>
              <a:buFont typeface="Wingdings" panose="05000000000000000000" charset="0"/>
              <a:buChar char="l"/>
            </a:pPr>
            <a:r>
              <a:rPr sz="1000" dirty="0">
                <a:latin typeface="Times New Roman" panose="02020603050405020304" pitchFamily="18" charset="0"/>
                <a:ea typeface="宋体" panose="02010600030101010101" pitchFamily="2" charset="-122"/>
                <a:cs typeface="Times New Roman" panose="02020603050405020304" pitchFamily="18" charset="0"/>
                <a:sym typeface="+mn-ea"/>
              </a:rPr>
              <a:t>Desktop computer + professional control software to realize the guidance of the whole test process, and store and output test results (optional)</a:t>
            </a:r>
            <a:endParaRPr sz="1000" dirty="0">
              <a:latin typeface="Times New Roman" panose="02020603050405020304" pitchFamily="18" charset="0"/>
              <a:ea typeface="宋体" panose="02010600030101010101" pitchFamily="2" charset="-122"/>
              <a:cs typeface="Times New Roman" panose="02020603050405020304" pitchFamily="18" charset="0"/>
              <a:sym typeface="+mn-ea"/>
            </a:endParaRPr>
          </a:p>
        </p:txBody>
      </p:sp>
      <p:cxnSp>
        <p:nvCxnSpPr>
          <p:cNvPr id="30" name="直接连接符 29"/>
          <p:cNvCxnSpPr/>
          <p:nvPr/>
        </p:nvCxnSpPr>
        <p:spPr>
          <a:xfrm>
            <a:off x="226695" y="1268730"/>
            <a:ext cx="7078345" cy="0"/>
          </a:xfrm>
          <a:prstGeom prst="line">
            <a:avLst/>
          </a:prstGeom>
          <a:ln w="9525">
            <a:solidFill>
              <a:srgbClr val="C9010C"/>
            </a:solidFill>
          </a:ln>
        </p:spPr>
        <p:style>
          <a:lnRef idx="1">
            <a:schemeClr val="accent1"/>
          </a:lnRef>
          <a:fillRef idx="0">
            <a:schemeClr val="accent1"/>
          </a:fillRef>
          <a:effectRef idx="0">
            <a:schemeClr val="accent1"/>
          </a:effectRef>
          <a:fontRef idx="minor">
            <a:schemeClr val="tx1"/>
          </a:fontRef>
        </p:style>
      </p:cxnSp>
      <p:sp>
        <p:nvSpPr>
          <p:cNvPr id="41" name="文本框 40"/>
          <p:cNvSpPr txBox="1"/>
          <p:nvPr/>
        </p:nvSpPr>
        <p:spPr>
          <a:xfrm>
            <a:off x="5604510" y="10075545"/>
            <a:ext cx="1795145" cy="406400"/>
          </a:xfrm>
          <a:prstGeom prst="rect">
            <a:avLst/>
          </a:prstGeom>
          <a:noFill/>
        </p:spPr>
        <p:txBody>
          <a:bodyPr wrap="square" rtlCol="0">
            <a:spAutoFit/>
          </a:bodyPr>
          <a:p>
            <a:pPr algn="l"/>
            <a:r>
              <a:rPr lang="en-US" altLang="zh-CN" sz="1050"/>
              <a:t>              </a:t>
            </a:r>
            <a:r>
              <a:rPr lang="en-US" altLang="zh-CN" sz="1000">
                <a:latin typeface="+mn-ea"/>
              </a:rPr>
              <a:t>www.firemana.com</a:t>
            </a:r>
            <a:endParaRPr lang="zh-CN" altLang="en-US" sz="1000" dirty="0">
              <a:latin typeface="+mn-ea"/>
            </a:endParaRPr>
          </a:p>
        </p:txBody>
      </p:sp>
      <p:pic>
        <p:nvPicPr>
          <p:cNvPr id="12" name="图片 11"/>
          <p:cNvPicPr>
            <a:picLocks noChangeAspect="1"/>
          </p:cNvPicPr>
          <p:nvPr/>
        </p:nvPicPr>
        <p:blipFill>
          <a:blip r:embed="rId1">
            <a:clrChange>
              <a:clrFrom>
                <a:srgbClr val="FFFFFF">
                  <a:alpha val="100000"/>
                </a:srgbClr>
              </a:clrFrom>
              <a:clrTo>
                <a:srgbClr val="FFFFFF">
                  <a:alpha val="100000"/>
                  <a:alpha val="0"/>
                </a:srgbClr>
              </a:clrTo>
            </a:clrChange>
          </a:blip>
          <a:stretch>
            <a:fillRect/>
          </a:stretch>
        </p:blipFill>
        <p:spPr>
          <a:xfrm>
            <a:off x="213995" y="118745"/>
            <a:ext cx="1821815" cy="469900"/>
          </a:xfrm>
          <a:prstGeom prst="rect">
            <a:avLst/>
          </a:prstGeom>
        </p:spPr>
      </p:pic>
      <p:grpSp>
        <p:nvGrpSpPr>
          <p:cNvPr id="46" name="组合 45"/>
          <p:cNvGrpSpPr/>
          <p:nvPr/>
        </p:nvGrpSpPr>
        <p:grpSpPr>
          <a:xfrm>
            <a:off x="146685" y="10075545"/>
            <a:ext cx="7252970" cy="497840"/>
            <a:chOff x="231" y="15867"/>
            <a:chExt cx="11422" cy="784"/>
          </a:xfrm>
        </p:grpSpPr>
        <p:sp>
          <p:nvSpPr>
            <p:cNvPr id="23" name="文本框 22"/>
            <p:cNvSpPr txBox="1"/>
            <p:nvPr/>
          </p:nvSpPr>
          <p:spPr>
            <a:xfrm>
              <a:off x="231" y="15867"/>
              <a:ext cx="5197" cy="398"/>
            </a:xfrm>
            <a:prstGeom prst="rect">
              <a:avLst/>
            </a:prstGeom>
            <a:noFill/>
          </p:spPr>
          <p:txBody>
            <a:bodyPr wrap="square" rtlCol="0">
              <a:spAutoFit/>
            </a:bodyPr>
            <a:p>
              <a:pPr algn="l"/>
              <a:r>
                <a:rPr lang="zh-CN" altLang="en-US" sz="1050" b="1" dirty="0">
                  <a:latin typeface="Times New Roman" panose="02020603050405020304" pitchFamily="18" charset="0"/>
                  <a:ea typeface="宋体" panose="02010600030101010101" pitchFamily="2" charset="-122"/>
                  <a:cs typeface="Times New Roman" panose="02020603050405020304" pitchFamily="18" charset="0"/>
                </a:rPr>
                <a:t>Jiangsu Firemana Safety Technology Co., LTD</a:t>
              </a:r>
              <a:endParaRPr lang="zh-CN" altLang="en-US" sz="1050" b="1" dirty="0">
                <a:latin typeface="Times New Roman" panose="02020603050405020304" pitchFamily="18" charset="0"/>
                <a:ea typeface="宋体" panose="02010600030101010101" pitchFamily="2" charset="-122"/>
                <a:cs typeface="Times New Roman" panose="02020603050405020304" pitchFamily="18" charset="0"/>
              </a:endParaRPr>
            </a:p>
          </p:txBody>
        </p:sp>
        <p:sp>
          <p:nvSpPr>
            <p:cNvPr id="39" name="文本框 38"/>
            <p:cNvSpPr txBox="1"/>
            <p:nvPr/>
          </p:nvSpPr>
          <p:spPr>
            <a:xfrm>
              <a:off x="7582" y="16210"/>
              <a:ext cx="2246" cy="441"/>
            </a:xfrm>
            <a:prstGeom prst="rect">
              <a:avLst/>
            </a:prstGeom>
            <a:noFill/>
          </p:spPr>
          <p:txBody>
            <a:bodyPr wrap="square" rtlCol="0">
              <a:spAutoFit/>
            </a:bodyPr>
            <a:p>
              <a:pPr algn="l"/>
              <a:r>
                <a:rPr lang="en-US" altLang="zh-CN" sz="1230" b="1" dirty="0">
                  <a:solidFill>
                    <a:srgbClr val="C00000"/>
                  </a:solidFill>
                  <a:latin typeface="Calibri" panose="020F0502020204030204" charset="0"/>
                  <a:cs typeface="Calibri" panose="020F0502020204030204" charset="0"/>
                </a:rPr>
                <a:t>     0516-83843888</a:t>
              </a:r>
              <a:endParaRPr lang="zh-CN" altLang="en-US" sz="1230" b="1" dirty="0">
                <a:solidFill>
                  <a:srgbClr val="C00000"/>
                </a:solidFill>
                <a:latin typeface="Calibri" panose="020F0502020204030204" charset="0"/>
                <a:cs typeface="Calibri" panose="020F0502020204030204" charset="0"/>
              </a:endParaRPr>
            </a:p>
          </p:txBody>
        </p:sp>
        <p:sp>
          <p:nvSpPr>
            <p:cNvPr id="40" name="文本框 39"/>
            <p:cNvSpPr txBox="1"/>
            <p:nvPr/>
          </p:nvSpPr>
          <p:spPr>
            <a:xfrm>
              <a:off x="9448" y="16210"/>
              <a:ext cx="2205" cy="441"/>
            </a:xfrm>
            <a:prstGeom prst="rect">
              <a:avLst/>
            </a:prstGeom>
            <a:noFill/>
          </p:spPr>
          <p:txBody>
            <a:bodyPr wrap="square" rtlCol="0">
              <a:spAutoFit/>
            </a:bodyPr>
            <a:p>
              <a:pPr algn="l"/>
              <a:r>
                <a:rPr lang="en-US" altLang="zh-CN" sz="1230" b="1" dirty="0">
                  <a:solidFill>
                    <a:srgbClr val="C00000"/>
                  </a:solidFill>
                  <a:latin typeface="Calibri" panose="020F0502020204030204" charset="0"/>
                  <a:cs typeface="Calibri" panose="020F0502020204030204" charset="0"/>
                </a:rPr>
                <a:t>       400-086-0699</a:t>
              </a:r>
              <a:endParaRPr lang="zh-CN" altLang="en-US" sz="1230" b="1" dirty="0">
                <a:solidFill>
                  <a:srgbClr val="C00000"/>
                </a:solidFill>
                <a:latin typeface="Calibri" panose="020F0502020204030204" charset="0"/>
                <a:cs typeface="Calibri" panose="020F0502020204030204" charset="0"/>
              </a:endParaRPr>
            </a:p>
          </p:txBody>
        </p:sp>
        <p:cxnSp>
          <p:nvCxnSpPr>
            <p:cNvPr id="35" name="直接连接符 34"/>
            <p:cNvCxnSpPr/>
            <p:nvPr/>
          </p:nvCxnSpPr>
          <p:spPr>
            <a:xfrm>
              <a:off x="231" y="16208"/>
              <a:ext cx="11238" cy="57"/>
            </a:xfrm>
            <a:prstGeom prst="line">
              <a:avLst/>
            </a:prstGeom>
            <a:ln w="9525">
              <a:solidFill>
                <a:srgbClr val="C9010C"/>
              </a:solidFill>
            </a:ln>
          </p:spPr>
          <p:style>
            <a:lnRef idx="1">
              <a:schemeClr val="accent1"/>
            </a:lnRef>
            <a:fillRef idx="0">
              <a:schemeClr val="accent1"/>
            </a:fillRef>
            <a:effectRef idx="0">
              <a:schemeClr val="accent1"/>
            </a:effectRef>
            <a:fontRef idx="minor">
              <a:schemeClr val="tx1"/>
            </a:fontRef>
          </p:style>
        </p:cxnSp>
      </p:grpSp>
      <p:grpSp>
        <p:nvGrpSpPr>
          <p:cNvPr id="3" name="组合 2"/>
          <p:cNvGrpSpPr/>
          <p:nvPr/>
        </p:nvGrpSpPr>
        <p:grpSpPr>
          <a:xfrm>
            <a:off x="372110" y="946785"/>
            <a:ext cx="2481580" cy="321945"/>
            <a:chOff x="441" y="10524"/>
            <a:chExt cx="3908" cy="507"/>
          </a:xfrm>
        </p:grpSpPr>
        <p:sp>
          <p:nvSpPr>
            <p:cNvPr id="31" name="文本框 30"/>
            <p:cNvSpPr txBox="1"/>
            <p:nvPr/>
          </p:nvSpPr>
          <p:spPr>
            <a:xfrm>
              <a:off x="441" y="10524"/>
              <a:ext cx="3908" cy="507"/>
            </a:xfrm>
            <a:prstGeom prst="rect">
              <a:avLst/>
            </a:prstGeom>
            <a:noFill/>
          </p:spPr>
          <p:txBody>
            <a:bodyPr wrap="square">
              <a:spAutoFit/>
            </a:bodyPr>
            <a:p>
              <a:pPr algn="l">
                <a:lnSpc>
                  <a:spcPts val="1800"/>
                </a:lnSpc>
              </a:pPr>
              <a:r>
                <a:rPr lang="en-US" altLang="zh-CN" sz="1400" b="1" kern="100" dirty="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Continued Page</a:t>
              </a:r>
              <a:endParaRPr lang="en-US" altLang="zh-CN" sz="1400" b="1" kern="100" dirty="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p:txBody>
        </p:sp>
        <p:pic>
          <p:nvPicPr>
            <p:cNvPr id="29" name="图片 28" descr="32303230323035363b32303231313635393bbaecc9abcff2d3d2bcfdcdb7"/>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2699" y="10652"/>
              <a:ext cx="277" cy="277"/>
            </a:xfrm>
            <a:prstGeom prst="rect">
              <a:avLst/>
            </a:prstGeom>
          </p:spPr>
        </p:pic>
        <p:pic>
          <p:nvPicPr>
            <p:cNvPr id="32" name="图片 31" descr="32303230323035363b32303231313635393bbaecc9abcff2d3d2bcfdcdb7"/>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2860" y="10644"/>
              <a:ext cx="277" cy="277"/>
            </a:xfrm>
            <a:prstGeom prst="rect">
              <a:avLst/>
            </a:prstGeom>
          </p:spPr>
        </p:pic>
      </p:grpSp>
      <p:sp>
        <p:nvSpPr>
          <p:cNvPr id="4" name="文本框 3"/>
          <p:cNvSpPr txBox="1"/>
          <p:nvPr/>
        </p:nvSpPr>
        <p:spPr>
          <a:xfrm>
            <a:off x="147320" y="10291445"/>
            <a:ext cx="2947670" cy="337185"/>
          </a:xfrm>
          <a:prstGeom prst="rect">
            <a:avLst/>
          </a:prstGeom>
          <a:noFill/>
        </p:spPr>
        <p:txBody>
          <a:bodyPr wrap="square" rtlCol="0">
            <a:spAutoFit/>
          </a:bodyPr>
          <a:p>
            <a:pPr algn="l"/>
            <a:r>
              <a:rPr sz="800" dirty="0">
                <a:latin typeface="Times New Roman" panose="02020603050405020304" pitchFamily="18" charset="0"/>
                <a:cs typeface="Times New Roman" panose="02020603050405020304" pitchFamily="18" charset="0"/>
              </a:rPr>
              <a:t>Add: D3 </a:t>
            </a:r>
            <a:r>
              <a:rPr lang="en-US" sz="800" dirty="0">
                <a:latin typeface="Times New Roman" panose="02020603050405020304" pitchFamily="18" charset="0"/>
                <a:cs typeface="Times New Roman" panose="02020603050405020304" pitchFamily="18" charset="0"/>
              </a:rPr>
              <a:t>Safe Valley Of  China</a:t>
            </a:r>
            <a:r>
              <a:rPr sz="800" dirty="0">
                <a:latin typeface="Times New Roman" panose="02020603050405020304" pitchFamily="18" charset="0"/>
                <a:cs typeface="Times New Roman" panose="02020603050405020304" pitchFamily="18" charset="0"/>
              </a:rPr>
              <a:t>, Tongshan District, Xuzhou City, Jiangsu Province,China</a:t>
            </a:r>
            <a:endParaRPr sz="800" dirty="0">
              <a:latin typeface="Times New Roman" panose="02020603050405020304" pitchFamily="18" charset="0"/>
              <a:cs typeface="Times New Roman" panose="02020603050405020304" pitchFamily="18" charset="0"/>
            </a:endParaRPr>
          </a:p>
        </p:txBody>
      </p:sp>
    </p:spTree>
  </p:cSld>
  <p:clrMapOvr>
    <a:masterClrMapping/>
  </p:clrMapOvr>
</p:sld>
</file>

<file path=ppt/tags/tag1.xml><?xml version="1.0" encoding="utf-8"?>
<p:tagLst xmlns:p="http://schemas.openxmlformats.org/presentationml/2006/main">
  <p:tag name="COMMONDATA" val="eyJoZGlkIjoiMzYwNTRjMTk4NTE0ZDZlNzI2MmNiNzVjMzg5ZTIwZmEifQ=="/>
</p:tagLst>
</file>

<file path=ppt/theme/theme1.xml><?xml version="1.0" encoding="utf-8"?>
<a:theme xmlns:a="http://schemas.openxmlformats.org/drawingml/2006/main" name="Office 主题​​">
  <a:themeElements>
    <a:clrScheme name="Office 主题​​">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主题​​">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3374</Words>
  <Application>WPS 演示</Application>
  <PresentationFormat>自定义</PresentationFormat>
  <Paragraphs>67</Paragraphs>
  <Slides>2</Slides>
  <Notes>0</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2</vt:i4>
      </vt:variant>
    </vt:vector>
  </HeadingPairs>
  <TitlesOfParts>
    <vt:vector size="14" baseType="lpstr">
      <vt:lpstr>Arial</vt:lpstr>
      <vt:lpstr>宋体</vt:lpstr>
      <vt:lpstr>Wingdings</vt:lpstr>
      <vt:lpstr>Times New Roman</vt:lpstr>
      <vt:lpstr>Wingdings</vt:lpstr>
      <vt:lpstr>Calibri</vt:lpstr>
      <vt:lpstr>等线</vt:lpstr>
      <vt:lpstr>微软雅黑</vt:lpstr>
      <vt:lpstr>Calibri Light</vt:lpstr>
      <vt:lpstr>等线 Light</vt:lpstr>
      <vt:lpstr>Arial Unicode MS</vt:lpstr>
      <vt:lpstr>Office 主题​​</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SHANG FEI</dc:creator>
  <cp:lastModifiedBy>Lee</cp:lastModifiedBy>
  <cp:revision>118</cp:revision>
  <dcterms:created xsi:type="dcterms:W3CDTF">2022-04-06T05:39:00Z</dcterms:created>
  <dcterms:modified xsi:type="dcterms:W3CDTF">2022-06-14T00:53:04Z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A3023A16EC2F49038F935DC7BC2AA928</vt:lpwstr>
  </property>
  <property fmtid="{D5CDD505-2E9C-101B-9397-08002B2CF9AE}" pid="3" name="KSOProductBuildVer">
    <vt:lpwstr>2052-11.1.0.11744</vt:lpwstr>
  </property>
</Properties>
</file>