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
  </p:notesMasterIdLst>
  <p:sldIdLst>
    <p:sldId id="256" r:id="rId3"/>
    <p:sldId id="257" r:id="rId4"/>
  </p:sldIdLst>
  <p:sldSz cx="7559675" cy="10691495"/>
  <p:notesSz cx="6858000" cy="9144000"/>
  <p:custDataLst>
    <p:tags r:id="rId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DC6"/>
    <a:srgbClr val="003778"/>
    <a:srgbClr val="00375A"/>
    <a:srgbClr val="003764"/>
    <a:srgbClr val="003768"/>
    <a:srgbClr val="FF3737"/>
    <a:srgbClr val="FE525E"/>
    <a:srgbClr val="FF7A83"/>
    <a:srgbClr val="DBF2FA"/>
    <a:srgbClr val="C901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8824" autoAdjust="0"/>
    <p:restoredTop sz="94479" autoAdjust="0"/>
  </p:normalViewPr>
  <p:slideViewPr>
    <p:cSldViewPr snapToGrid="0" snapToObjects="1">
      <p:cViewPr varScale="1">
        <p:scale>
          <a:sx n="46" d="100"/>
          <a:sy n="46" d="100"/>
        </p:scale>
        <p:origin x="344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gs" Target="tags/tag1.xml"/><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337950" y="1143000"/>
            <a:ext cx="21821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567024" y="1750118"/>
            <a:ext cx="6426276" cy="3723022"/>
          </a:xfrm>
        </p:spPr>
        <p:txBody>
          <a:bodyPr anchor="b"/>
          <a:lstStyle>
            <a:lvl1pPr algn="ctr">
              <a:defRPr sz="4960"/>
            </a:lvl1pPr>
          </a:lstStyle>
          <a:p>
            <a:r>
              <a:rPr lang="zh-CN" altLang="en-US"/>
              <a:t>单击此处编辑母版标题样式</a:t>
            </a:r>
            <a:endParaRPr lang="en-US" dirty="0"/>
          </a:p>
        </p:txBody>
      </p:sp>
      <p:sp>
        <p:nvSpPr>
          <p:cNvPr id="3" name="Subtitle 2"/>
          <p:cNvSpPr>
            <a:spLocks noGrp="1"/>
          </p:cNvSpPr>
          <p:nvPr>
            <p:ph type="subTitle" idx="1"/>
          </p:nvPr>
        </p:nvSpPr>
        <p:spPr>
          <a:xfrm>
            <a:off x="945041" y="5616713"/>
            <a:ext cx="5670244" cy="2581855"/>
          </a:xfrm>
        </p:spPr>
        <p:txBody>
          <a:bodyPr/>
          <a:lstStyle>
            <a:lvl1pPr marL="0" indent="0" algn="ctr">
              <a:buNone/>
              <a:defRPr sz="1985"/>
            </a:lvl1pPr>
            <a:lvl2pPr marL="377825" indent="0" algn="ctr">
              <a:buNone/>
              <a:defRPr sz="1655"/>
            </a:lvl2pPr>
            <a:lvl3pPr marL="756285" indent="0" algn="ctr">
              <a:buNone/>
              <a:defRPr sz="1490"/>
            </a:lvl3pPr>
            <a:lvl4pPr marL="1134110" indent="0" algn="ctr">
              <a:buNone/>
              <a:defRPr sz="1325"/>
            </a:lvl4pPr>
            <a:lvl5pPr marL="1511935" indent="0" algn="ctr">
              <a:buNone/>
              <a:defRPr sz="1325"/>
            </a:lvl5pPr>
            <a:lvl6pPr marL="1889760" indent="0" algn="ctr">
              <a:buNone/>
              <a:defRPr sz="1325"/>
            </a:lvl6pPr>
            <a:lvl7pPr marL="2268220" indent="0" algn="ctr">
              <a:buNone/>
              <a:defRPr sz="1325"/>
            </a:lvl7pPr>
            <a:lvl8pPr marL="2646045" indent="0" algn="ctr">
              <a:buNone/>
              <a:defRPr sz="1325"/>
            </a:lvl8pPr>
            <a:lvl9pPr marL="3023870" indent="0" algn="ctr">
              <a:buNone/>
              <a:defRPr sz="1325"/>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10358" y="569345"/>
            <a:ext cx="1630195" cy="906248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519773" y="569345"/>
            <a:ext cx="4796081" cy="906248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515835" y="2666024"/>
            <a:ext cx="6520780" cy="4448316"/>
          </a:xfrm>
        </p:spPr>
        <p:txBody>
          <a:bodyPr anchor="b"/>
          <a:lstStyle>
            <a:lvl1pPr>
              <a:defRPr sz="4960"/>
            </a:lvl1pPr>
          </a:lstStyle>
          <a:p>
            <a:r>
              <a:rPr lang="zh-CN" altLang="en-US"/>
              <a:t>单击此处编辑母版标题样式</a:t>
            </a:r>
            <a:endParaRPr lang="en-US" dirty="0"/>
          </a:p>
        </p:txBody>
      </p:sp>
      <p:sp>
        <p:nvSpPr>
          <p:cNvPr id="3" name="Text Placeholder 2"/>
          <p:cNvSpPr>
            <a:spLocks noGrp="1"/>
          </p:cNvSpPr>
          <p:nvPr>
            <p:ph type="body" idx="1"/>
          </p:nvPr>
        </p:nvSpPr>
        <p:spPr>
          <a:xfrm>
            <a:off x="515835" y="7156423"/>
            <a:ext cx="6520780" cy="2339264"/>
          </a:xfrm>
        </p:spPr>
        <p:txBody>
          <a:bodyPr/>
          <a:lstStyle>
            <a:lvl1pPr marL="0" indent="0">
              <a:buNone/>
              <a:defRPr sz="1985">
                <a:solidFill>
                  <a:schemeClr val="tx1"/>
                </a:solidFill>
              </a:defRPr>
            </a:lvl1pPr>
            <a:lvl2pPr marL="377825" indent="0">
              <a:buNone/>
              <a:defRPr sz="1655">
                <a:solidFill>
                  <a:schemeClr val="tx1">
                    <a:tint val="75000"/>
                  </a:schemeClr>
                </a:solidFill>
              </a:defRPr>
            </a:lvl2pPr>
            <a:lvl3pPr marL="756285" indent="0">
              <a:buNone/>
              <a:defRPr sz="1490">
                <a:solidFill>
                  <a:schemeClr val="tx1">
                    <a:tint val="75000"/>
                  </a:schemeClr>
                </a:solidFill>
              </a:defRPr>
            </a:lvl3pPr>
            <a:lvl4pPr marL="1134110" indent="0">
              <a:buNone/>
              <a:defRPr sz="1325">
                <a:solidFill>
                  <a:schemeClr val="tx1">
                    <a:tint val="75000"/>
                  </a:schemeClr>
                </a:solidFill>
              </a:defRPr>
            </a:lvl4pPr>
            <a:lvl5pPr marL="1511935" indent="0">
              <a:buNone/>
              <a:defRPr sz="1325">
                <a:solidFill>
                  <a:schemeClr val="tx1">
                    <a:tint val="75000"/>
                  </a:schemeClr>
                </a:solidFill>
              </a:defRPr>
            </a:lvl5pPr>
            <a:lvl6pPr marL="1889760" indent="0">
              <a:buNone/>
              <a:defRPr sz="1325">
                <a:solidFill>
                  <a:schemeClr val="tx1">
                    <a:tint val="75000"/>
                  </a:schemeClr>
                </a:solidFill>
              </a:defRPr>
            </a:lvl6pPr>
            <a:lvl7pPr marL="2268220" indent="0">
              <a:buNone/>
              <a:defRPr sz="1325">
                <a:solidFill>
                  <a:schemeClr val="tx1">
                    <a:tint val="75000"/>
                  </a:schemeClr>
                </a:solidFill>
              </a:defRPr>
            </a:lvl7pPr>
            <a:lvl8pPr marL="2646045" indent="0">
              <a:buNone/>
              <a:defRPr sz="1325">
                <a:solidFill>
                  <a:schemeClr val="tx1">
                    <a:tint val="75000"/>
                  </a:schemeClr>
                </a:solidFill>
              </a:defRPr>
            </a:lvl8pPr>
            <a:lvl9pPr marL="3023870" indent="0">
              <a:buNone/>
              <a:defRPr sz="1325">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519773" y="2846725"/>
            <a:ext cx="3213138" cy="6785109"/>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3827415" y="2846725"/>
            <a:ext cx="3213138" cy="6785109"/>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20757" y="569348"/>
            <a:ext cx="6520780" cy="2066971"/>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520757" y="2621464"/>
            <a:ext cx="3198371" cy="1284738"/>
          </a:xfrm>
        </p:spPr>
        <p:txBody>
          <a:bodyPr anchor="b"/>
          <a:lstStyle>
            <a:lvl1pPr marL="0" indent="0">
              <a:buNone/>
              <a:defRPr sz="1985" b="1"/>
            </a:lvl1pPr>
            <a:lvl2pPr marL="377825" indent="0">
              <a:buNone/>
              <a:defRPr sz="1655" b="1"/>
            </a:lvl2pPr>
            <a:lvl3pPr marL="756285" indent="0">
              <a:buNone/>
              <a:defRPr sz="1490" b="1"/>
            </a:lvl3pPr>
            <a:lvl4pPr marL="1134110" indent="0">
              <a:buNone/>
              <a:defRPr sz="1325" b="1"/>
            </a:lvl4pPr>
            <a:lvl5pPr marL="1511935" indent="0">
              <a:buNone/>
              <a:defRPr sz="1325" b="1"/>
            </a:lvl5pPr>
            <a:lvl6pPr marL="1889760" indent="0">
              <a:buNone/>
              <a:defRPr sz="1325" b="1"/>
            </a:lvl6pPr>
            <a:lvl7pPr marL="2268220" indent="0">
              <a:buNone/>
              <a:defRPr sz="1325" b="1"/>
            </a:lvl7pPr>
            <a:lvl8pPr marL="2646045" indent="0">
              <a:buNone/>
              <a:defRPr sz="1325" b="1"/>
            </a:lvl8pPr>
            <a:lvl9pPr marL="3023870" indent="0">
              <a:buNone/>
              <a:defRPr sz="1325"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520757" y="3906202"/>
            <a:ext cx="3198371" cy="574543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3827415" y="2621464"/>
            <a:ext cx="3214123" cy="1284738"/>
          </a:xfrm>
        </p:spPr>
        <p:txBody>
          <a:bodyPr anchor="b"/>
          <a:lstStyle>
            <a:lvl1pPr marL="0" indent="0">
              <a:buNone/>
              <a:defRPr sz="1985" b="1"/>
            </a:lvl1pPr>
            <a:lvl2pPr marL="377825" indent="0">
              <a:buNone/>
              <a:defRPr sz="1655" b="1"/>
            </a:lvl2pPr>
            <a:lvl3pPr marL="756285" indent="0">
              <a:buNone/>
              <a:defRPr sz="1490" b="1"/>
            </a:lvl3pPr>
            <a:lvl4pPr marL="1134110" indent="0">
              <a:buNone/>
              <a:defRPr sz="1325" b="1"/>
            </a:lvl4pPr>
            <a:lvl5pPr marL="1511935" indent="0">
              <a:buNone/>
              <a:defRPr sz="1325" b="1"/>
            </a:lvl5pPr>
            <a:lvl6pPr marL="1889760" indent="0">
              <a:buNone/>
              <a:defRPr sz="1325" b="1"/>
            </a:lvl6pPr>
            <a:lvl7pPr marL="2268220" indent="0">
              <a:buNone/>
              <a:defRPr sz="1325" b="1"/>
            </a:lvl7pPr>
            <a:lvl8pPr marL="2646045" indent="0">
              <a:buNone/>
              <a:defRPr sz="1325" b="1"/>
            </a:lvl8pPr>
            <a:lvl9pPr marL="3023870" indent="0">
              <a:buNone/>
              <a:defRPr sz="1325"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3827415" y="3906202"/>
            <a:ext cx="3214123" cy="574543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20757" y="712918"/>
            <a:ext cx="2438402" cy="2495217"/>
          </a:xfrm>
        </p:spPr>
        <p:txBody>
          <a:bodyPr anchor="b"/>
          <a:lstStyle>
            <a:lvl1pPr>
              <a:defRPr sz="2645"/>
            </a:lvl1pPr>
          </a:lstStyle>
          <a:p>
            <a:r>
              <a:rPr lang="zh-CN" altLang="en-US"/>
              <a:t>单击此处编辑母版标题样式</a:t>
            </a:r>
            <a:endParaRPr lang="en-US" dirty="0"/>
          </a:p>
        </p:txBody>
      </p:sp>
      <p:sp>
        <p:nvSpPr>
          <p:cNvPr id="3" name="Content Placeholder 2"/>
          <p:cNvSpPr>
            <a:spLocks noGrp="1"/>
          </p:cNvSpPr>
          <p:nvPr>
            <p:ph idx="1"/>
          </p:nvPr>
        </p:nvSpPr>
        <p:spPr>
          <a:xfrm>
            <a:off x="3214123" y="1539708"/>
            <a:ext cx="3827415" cy="7599519"/>
          </a:xfrm>
        </p:spPr>
        <p:txBody>
          <a:bodyPr/>
          <a:lstStyle>
            <a:lvl1pPr>
              <a:defRPr sz="2645"/>
            </a:lvl1pPr>
            <a:lvl2pPr>
              <a:defRPr sz="2315"/>
            </a:lvl2pPr>
            <a:lvl3pPr>
              <a:defRPr sz="1985"/>
            </a:lvl3pPr>
            <a:lvl4pPr>
              <a:defRPr sz="1655"/>
            </a:lvl4pPr>
            <a:lvl5pPr>
              <a:defRPr sz="1655"/>
            </a:lvl5pPr>
            <a:lvl6pPr>
              <a:defRPr sz="1655"/>
            </a:lvl6pPr>
            <a:lvl7pPr>
              <a:defRPr sz="1655"/>
            </a:lvl7pPr>
            <a:lvl8pPr>
              <a:defRPr sz="1655"/>
            </a:lvl8pPr>
            <a:lvl9pPr>
              <a:defRPr sz="1655"/>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520757" y="3208135"/>
            <a:ext cx="2438402" cy="5943467"/>
          </a:xfrm>
        </p:spPr>
        <p:txBody>
          <a:bodyPr/>
          <a:lstStyle>
            <a:lvl1pPr marL="0" indent="0">
              <a:buNone/>
              <a:defRPr sz="1325"/>
            </a:lvl1pPr>
            <a:lvl2pPr marL="377825" indent="0">
              <a:buNone/>
              <a:defRPr sz="1155"/>
            </a:lvl2pPr>
            <a:lvl3pPr marL="756285" indent="0">
              <a:buNone/>
              <a:defRPr sz="990"/>
            </a:lvl3pPr>
            <a:lvl4pPr marL="1134110" indent="0">
              <a:buNone/>
              <a:defRPr sz="825"/>
            </a:lvl4pPr>
            <a:lvl5pPr marL="1511935" indent="0">
              <a:buNone/>
              <a:defRPr sz="825"/>
            </a:lvl5pPr>
            <a:lvl6pPr marL="1889760" indent="0">
              <a:buNone/>
              <a:defRPr sz="825"/>
            </a:lvl6pPr>
            <a:lvl7pPr marL="2268220" indent="0">
              <a:buNone/>
              <a:defRPr sz="825"/>
            </a:lvl7pPr>
            <a:lvl8pPr marL="2646045" indent="0">
              <a:buNone/>
              <a:defRPr sz="825"/>
            </a:lvl8pPr>
            <a:lvl9pPr marL="3023870" indent="0">
              <a:buNone/>
              <a:defRPr sz="82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520757" y="712918"/>
            <a:ext cx="2438402" cy="2495217"/>
          </a:xfrm>
        </p:spPr>
        <p:txBody>
          <a:bodyPr anchor="b"/>
          <a:lstStyle>
            <a:lvl1pPr>
              <a:defRPr sz="2645"/>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214123" y="1539708"/>
            <a:ext cx="3827415" cy="7599519"/>
          </a:xfrm>
        </p:spPr>
        <p:txBody>
          <a:bodyPr anchor="t"/>
          <a:lstStyle>
            <a:lvl1pPr marL="0" indent="0">
              <a:buNone/>
              <a:defRPr sz="2645"/>
            </a:lvl1pPr>
            <a:lvl2pPr marL="377825" indent="0">
              <a:buNone/>
              <a:defRPr sz="2315"/>
            </a:lvl2pPr>
            <a:lvl3pPr marL="756285" indent="0">
              <a:buNone/>
              <a:defRPr sz="1985"/>
            </a:lvl3pPr>
            <a:lvl4pPr marL="1134110" indent="0">
              <a:buNone/>
              <a:defRPr sz="1655"/>
            </a:lvl4pPr>
            <a:lvl5pPr marL="1511935" indent="0">
              <a:buNone/>
              <a:defRPr sz="1655"/>
            </a:lvl5pPr>
            <a:lvl6pPr marL="1889760" indent="0">
              <a:buNone/>
              <a:defRPr sz="1655"/>
            </a:lvl6pPr>
            <a:lvl7pPr marL="2268220" indent="0">
              <a:buNone/>
              <a:defRPr sz="1655"/>
            </a:lvl7pPr>
            <a:lvl8pPr marL="2646045" indent="0">
              <a:buNone/>
              <a:defRPr sz="1655"/>
            </a:lvl8pPr>
            <a:lvl9pPr marL="3023870" indent="0">
              <a:buNone/>
              <a:defRPr sz="1655"/>
            </a:lvl9pPr>
          </a:lstStyle>
          <a:p>
            <a:r>
              <a:rPr lang="zh-CN" altLang="en-US"/>
              <a:t>单击图标添加图片</a:t>
            </a:r>
            <a:endParaRPr lang="en-US" dirty="0"/>
          </a:p>
        </p:txBody>
      </p:sp>
      <p:sp>
        <p:nvSpPr>
          <p:cNvPr id="4" name="Text Placeholder 3"/>
          <p:cNvSpPr>
            <a:spLocks noGrp="1"/>
          </p:cNvSpPr>
          <p:nvPr>
            <p:ph type="body" sz="half" idx="2"/>
          </p:nvPr>
        </p:nvSpPr>
        <p:spPr>
          <a:xfrm>
            <a:off x="520757" y="3208135"/>
            <a:ext cx="2438402" cy="5943467"/>
          </a:xfrm>
        </p:spPr>
        <p:txBody>
          <a:bodyPr/>
          <a:lstStyle>
            <a:lvl1pPr marL="0" indent="0">
              <a:buNone/>
              <a:defRPr sz="1325"/>
            </a:lvl1pPr>
            <a:lvl2pPr marL="377825" indent="0">
              <a:buNone/>
              <a:defRPr sz="1155"/>
            </a:lvl2pPr>
            <a:lvl3pPr marL="756285" indent="0">
              <a:buNone/>
              <a:defRPr sz="990"/>
            </a:lvl3pPr>
            <a:lvl4pPr marL="1134110" indent="0">
              <a:buNone/>
              <a:defRPr sz="825"/>
            </a:lvl4pPr>
            <a:lvl5pPr marL="1511935" indent="0">
              <a:buNone/>
              <a:defRPr sz="825"/>
            </a:lvl5pPr>
            <a:lvl6pPr marL="1889760" indent="0">
              <a:buNone/>
              <a:defRPr sz="825"/>
            </a:lvl6pPr>
            <a:lvl7pPr marL="2268220" indent="0">
              <a:buNone/>
              <a:defRPr sz="825"/>
            </a:lvl7pPr>
            <a:lvl8pPr marL="2646045" indent="0">
              <a:buNone/>
              <a:defRPr sz="825"/>
            </a:lvl8pPr>
            <a:lvl9pPr marL="3023870" indent="0">
              <a:buNone/>
              <a:defRPr sz="82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73" y="569348"/>
            <a:ext cx="6520780" cy="2066971"/>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519773" y="2846725"/>
            <a:ext cx="6520780" cy="6785109"/>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519773" y="9911556"/>
            <a:ext cx="1701073" cy="569345"/>
          </a:xfrm>
          <a:prstGeom prst="rect">
            <a:avLst/>
          </a:prstGeom>
        </p:spPr>
        <p:txBody>
          <a:bodyPr vert="horz" lIns="91440" tIns="45720" rIns="91440" bIns="45720" rtlCol="0" anchor="ctr"/>
          <a:lstStyle>
            <a:lvl1pPr algn="l">
              <a:defRPr sz="990">
                <a:solidFill>
                  <a:schemeClr val="tx1">
                    <a:tint val="75000"/>
                  </a:schemeClr>
                </a:solidFill>
              </a:defRPr>
            </a:lvl1p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3"/>
          </p:nvPr>
        </p:nvSpPr>
        <p:spPr>
          <a:xfrm>
            <a:off x="2504358" y="9911556"/>
            <a:ext cx="2551610" cy="569345"/>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kumimoji="1" lang="zh-CN" altLang="en-US"/>
          </a:p>
        </p:txBody>
      </p:sp>
      <p:sp>
        <p:nvSpPr>
          <p:cNvPr id="6" name="Slide Number Placeholder 5"/>
          <p:cNvSpPr>
            <a:spLocks noGrp="1"/>
          </p:cNvSpPr>
          <p:nvPr>
            <p:ph type="sldNum" sz="quarter" idx="4"/>
          </p:nvPr>
        </p:nvSpPr>
        <p:spPr>
          <a:xfrm>
            <a:off x="5339480" y="9911556"/>
            <a:ext cx="1701073" cy="569345"/>
          </a:xfrm>
          <a:prstGeom prst="rect">
            <a:avLst/>
          </a:prstGeom>
        </p:spPr>
        <p:txBody>
          <a:bodyPr vert="horz" lIns="91440" tIns="45720" rIns="91440" bIns="45720" rtlCol="0" anchor="ctr"/>
          <a:lstStyle>
            <a:lvl1pPr algn="r">
              <a:defRPr sz="990">
                <a:solidFill>
                  <a:schemeClr val="tx1">
                    <a:tint val="75000"/>
                  </a:schemeClr>
                </a:solidFill>
              </a:defRPr>
            </a:lvl1pPr>
          </a:lstStyle>
          <a:p>
            <a:fld id="{C728DA52-3649-BA4E-B021-D75B40B8A59E}"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56285" rtl="0" eaLnBrk="1" latinLnBrk="0" hangingPunct="1">
        <a:lnSpc>
          <a:spcPct val="90000"/>
        </a:lnSpc>
        <a:spcBef>
          <a:spcPct val="0"/>
        </a:spcBef>
        <a:buNone/>
        <a:defRPr sz="3640" kern="1200">
          <a:solidFill>
            <a:schemeClr val="tx1"/>
          </a:solidFill>
          <a:latin typeface="+mj-lt"/>
          <a:ea typeface="+mj-ea"/>
          <a:cs typeface="+mj-cs"/>
        </a:defRPr>
      </a:lvl1pPr>
    </p:titleStyle>
    <p:bodyStyle>
      <a:lvl1pPr marL="189230" indent="-189230" algn="l" defTabSz="756285" rtl="0" eaLnBrk="1" latinLnBrk="0" hangingPunct="1">
        <a:lnSpc>
          <a:spcPct val="90000"/>
        </a:lnSpc>
        <a:spcBef>
          <a:spcPct val="166000"/>
        </a:spcBef>
        <a:buFont typeface="Arial" panose="020B0604020202020204" pitchFamily="34" charset="0"/>
        <a:buChar char="•"/>
        <a:defRPr sz="2315" kern="1200">
          <a:solidFill>
            <a:schemeClr val="tx1"/>
          </a:solidFill>
          <a:latin typeface="+mn-lt"/>
          <a:ea typeface="+mn-ea"/>
          <a:cs typeface="+mn-cs"/>
        </a:defRPr>
      </a:lvl1pPr>
      <a:lvl2pPr marL="567055" indent="-189230" algn="l" defTabSz="756285" rtl="0" eaLnBrk="1" latinLnBrk="0" hangingPunct="1">
        <a:lnSpc>
          <a:spcPct val="90000"/>
        </a:lnSpc>
        <a:spcBef>
          <a:spcPct val="83000"/>
        </a:spcBef>
        <a:buFont typeface="Arial" panose="020B0604020202020204" pitchFamily="34" charset="0"/>
        <a:buChar char="•"/>
        <a:defRPr sz="1985" kern="1200">
          <a:solidFill>
            <a:schemeClr val="tx1"/>
          </a:solidFill>
          <a:latin typeface="+mn-lt"/>
          <a:ea typeface="+mn-ea"/>
          <a:cs typeface="+mn-cs"/>
        </a:defRPr>
      </a:lvl2pPr>
      <a:lvl3pPr marL="944880" indent="-189230" algn="l" defTabSz="756285" rtl="0" eaLnBrk="1" latinLnBrk="0" hangingPunct="1">
        <a:lnSpc>
          <a:spcPct val="90000"/>
        </a:lnSpc>
        <a:spcBef>
          <a:spcPct val="83000"/>
        </a:spcBef>
        <a:buFont typeface="Arial" panose="020B0604020202020204" pitchFamily="34" charset="0"/>
        <a:buChar char="•"/>
        <a:defRPr sz="1655" kern="1200">
          <a:solidFill>
            <a:schemeClr val="tx1"/>
          </a:solidFill>
          <a:latin typeface="+mn-lt"/>
          <a:ea typeface="+mn-ea"/>
          <a:cs typeface="+mn-cs"/>
        </a:defRPr>
      </a:lvl3pPr>
      <a:lvl4pPr marL="132270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4pPr>
      <a:lvl5pPr marL="170116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5pPr>
      <a:lvl6pPr marL="2078990"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6pPr>
      <a:lvl7pPr marL="245681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7pPr>
      <a:lvl8pPr marL="283527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8pPr>
      <a:lvl9pPr marL="3213100"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9pPr>
    </p:bodyStyle>
    <p:otherStyle>
      <a:defPPr>
        <a:defRPr lang="en-US"/>
      </a:defPPr>
      <a:lvl1pPr marL="0" algn="l" defTabSz="756285" rtl="0" eaLnBrk="1" latinLnBrk="0" hangingPunct="1">
        <a:defRPr sz="1490" kern="1200">
          <a:solidFill>
            <a:schemeClr val="tx1"/>
          </a:solidFill>
          <a:latin typeface="+mn-lt"/>
          <a:ea typeface="+mn-ea"/>
          <a:cs typeface="+mn-cs"/>
        </a:defRPr>
      </a:lvl1pPr>
      <a:lvl2pPr marL="377825" algn="l" defTabSz="756285" rtl="0" eaLnBrk="1" latinLnBrk="0" hangingPunct="1">
        <a:defRPr sz="1490" kern="1200">
          <a:solidFill>
            <a:schemeClr val="tx1"/>
          </a:solidFill>
          <a:latin typeface="+mn-lt"/>
          <a:ea typeface="+mn-ea"/>
          <a:cs typeface="+mn-cs"/>
        </a:defRPr>
      </a:lvl2pPr>
      <a:lvl3pPr marL="756285" algn="l" defTabSz="756285" rtl="0" eaLnBrk="1" latinLnBrk="0" hangingPunct="1">
        <a:defRPr sz="1490" kern="1200">
          <a:solidFill>
            <a:schemeClr val="tx1"/>
          </a:solidFill>
          <a:latin typeface="+mn-lt"/>
          <a:ea typeface="+mn-ea"/>
          <a:cs typeface="+mn-cs"/>
        </a:defRPr>
      </a:lvl3pPr>
      <a:lvl4pPr marL="1134110" algn="l" defTabSz="756285" rtl="0" eaLnBrk="1" latinLnBrk="0" hangingPunct="1">
        <a:defRPr sz="1490" kern="1200">
          <a:solidFill>
            <a:schemeClr val="tx1"/>
          </a:solidFill>
          <a:latin typeface="+mn-lt"/>
          <a:ea typeface="+mn-ea"/>
          <a:cs typeface="+mn-cs"/>
        </a:defRPr>
      </a:lvl4pPr>
      <a:lvl5pPr marL="1511935" algn="l" defTabSz="756285" rtl="0" eaLnBrk="1" latinLnBrk="0" hangingPunct="1">
        <a:defRPr sz="1490" kern="1200">
          <a:solidFill>
            <a:schemeClr val="tx1"/>
          </a:solidFill>
          <a:latin typeface="+mn-lt"/>
          <a:ea typeface="+mn-ea"/>
          <a:cs typeface="+mn-cs"/>
        </a:defRPr>
      </a:lvl5pPr>
      <a:lvl6pPr marL="1889760" algn="l" defTabSz="756285" rtl="0" eaLnBrk="1" latinLnBrk="0" hangingPunct="1">
        <a:defRPr sz="1490" kern="1200">
          <a:solidFill>
            <a:schemeClr val="tx1"/>
          </a:solidFill>
          <a:latin typeface="+mn-lt"/>
          <a:ea typeface="+mn-ea"/>
          <a:cs typeface="+mn-cs"/>
        </a:defRPr>
      </a:lvl6pPr>
      <a:lvl7pPr marL="2268220" algn="l" defTabSz="756285" rtl="0" eaLnBrk="1" latinLnBrk="0" hangingPunct="1">
        <a:defRPr sz="1490" kern="1200">
          <a:solidFill>
            <a:schemeClr val="tx1"/>
          </a:solidFill>
          <a:latin typeface="+mn-lt"/>
          <a:ea typeface="+mn-ea"/>
          <a:cs typeface="+mn-cs"/>
        </a:defRPr>
      </a:lvl7pPr>
      <a:lvl8pPr marL="2646045" algn="l" defTabSz="756285" rtl="0" eaLnBrk="1" latinLnBrk="0" hangingPunct="1">
        <a:defRPr sz="1490" kern="1200">
          <a:solidFill>
            <a:schemeClr val="tx1"/>
          </a:solidFill>
          <a:latin typeface="+mn-lt"/>
          <a:ea typeface="+mn-ea"/>
          <a:cs typeface="+mn-cs"/>
        </a:defRPr>
      </a:lvl8pPr>
      <a:lvl9pPr marL="3023870" algn="l" defTabSz="756285" rtl="0" eaLnBrk="1" latinLnBrk="0" hangingPunct="1">
        <a:defRPr sz="14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jpeg"/><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文本框 89"/>
          <p:cNvSpPr txBox="1"/>
          <p:nvPr/>
        </p:nvSpPr>
        <p:spPr>
          <a:xfrm>
            <a:off x="3959225" y="6595110"/>
            <a:ext cx="3124200" cy="275590"/>
          </a:xfrm>
          <a:prstGeom prst="rect">
            <a:avLst/>
          </a:prstGeom>
          <a:gradFill>
            <a:gsLst>
              <a:gs pos="2000">
                <a:srgbClr val="F9F8F6"/>
              </a:gs>
              <a:gs pos="100000">
                <a:srgbClr val="CCCBC9"/>
              </a:gs>
            </a:gsLst>
            <a:lin ang="13500000" scaled="0"/>
          </a:gradFill>
        </p:spPr>
        <p:txBody>
          <a:bodyPr wrap="square" rtlCol="0">
            <a:spAutoFit/>
          </a:bodyPr>
          <a:p>
            <a:endParaRPr lang="zh-CN" altLang="en-US" sz="1200"/>
          </a:p>
        </p:txBody>
      </p:sp>
      <p:sp>
        <p:nvSpPr>
          <p:cNvPr id="88" name="文本框 87"/>
          <p:cNvSpPr txBox="1"/>
          <p:nvPr/>
        </p:nvSpPr>
        <p:spPr>
          <a:xfrm>
            <a:off x="3959225" y="6046470"/>
            <a:ext cx="3124835" cy="275590"/>
          </a:xfrm>
          <a:prstGeom prst="rect">
            <a:avLst/>
          </a:prstGeom>
          <a:gradFill>
            <a:gsLst>
              <a:gs pos="2000">
                <a:srgbClr val="F9F8F6"/>
              </a:gs>
              <a:gs pos="100000">
                <a:srgbClr val="CCCBC9"/>
              </a:gs>
            </a:gsLst>
            <a:lin ang="13500000" scaled="0"/>
          </a:gradFill>
        </p:spPr>
        <p:txBody>
          <a:bodyPr wrap="square" rtlCol="0">
            <a:spAutoFit/>
          </a:bodyPr>
          <a:p>
            <a:endParaRPr lang="zh-CN" altLang="en-US" sz="1200"/>
          </a:p>
        </p:txBody>
      </p:sp>
      <p:sp>
        <p:nvSpPr>
          <p:cNvPr id="87" name="文本框 86"/>
          <p:cNvSpPr txBox="1"/>
          <p:nvPr/>
        </p:nvSpPr>
        <p:spPr>
          <a:xfrm>
            <a:off x="3954145" y="5246370"/>
            <a:ext cx="3129915" cy="275590"/>
          </a:xfrm>
          <a:prstGeom prst="rect">
            <a:avLst/>
          </a:prstGeom>
          <a:gradFill>
            <a:gsLst>
              <a:gs pos="2000">
                <a:srgbClr val="F9F8F6"/>
              </a:gs>
              <a:gs pos="100000">
                <a:srgbClr val="CCCBC9"/>
              </a:gs>
            </a:gsLst>
            <a:lin ang="13500000" scaled="0"/>
          </a:gradFill>
        </p:spPr>
        <p:txBody>
          <a:bodyPr wrap="square" rtlCol="0">
            <a:spAutoFit/>
          </a:bodyPr>
          <a:p>
            <a:endParaRPr lang="zh-CN" altLang="en-US" sz="1200"/>
          </a:p>
        </p:txBody>
      </p:sp>
      <p:sp>
        <p:nvSpPr>
          <p:cNvPr id="7" name="文本框 6"/>
          <p:cNvSpPr txBox="1"/>
          <p:nvPr/>
        </p:nvSpPr>
        <p:spPr>
          <a:xfrm>
            <a:off x="5053049" y="408447"/>
            <a:ext cx="2817114" cy="245110"/>
          </a:xfrm>
          <a:prstGeom prst="rect">
            <a:avLst/>
          </a:prstGeom>
          <a:noFill/>
        </p:spPr>
        <p:txBody>
          <a:bodyPr wrap="square" rtlCol="0">
            <a:spAutoFit/>
          </a:bodyPr>
          <a:lstStyle/>
          <a:p>
            <a:r>
              <a:rPr lang="en-US" altLang="zh-CN" sz="1000" dirty="0">
                <a:latin typeface="宋体" panose="02010600030101010101" pitchFamily="2" charset="-122"/>
                <a:ea typeface="宋体" panose="02010600030101010101" pitchFamily="2" charset="-122"/>
              </a:rPr>
              <a:t>        </a:t>
            </a:r>
            <a:r>
              <a:rPr lang="en-US" altLang="zh-CN" sz="1000" b="1" dirty="0">
                <a:latin typeface="宋体" panose="02010600030101010101" pitchFamily="2" charset="-122"/>
                <a:ea typeface="宋体" panose="02010600030101010101" pitchFamily="2" charset="-122"/>
              </a:rPr>
              <a:t>The Expert In Fire Testing</a:t>
            </a:r>
            <a:endParaRPr lang="zh-CN" altLang="en-US" sz="1000" dirty="0">
              <a:latin typeface="宋体" panose="02010600030101010101" pitchFamily="2" charset="-122"/>
              <a:ea typeface="宋体" panose="02010600030101010101" pitchFamily="2" charset="-122"/>
            </a:endParaRPr>
          </a:p>
        </p:txBody>
      </p:sp>
      <p:cxnSp>
        <p:nvCxnSpPr>
          <p:cNvPr id="9" name="直接连接符 8"/>
          <p:cNvCxnSpPr/>
          <p:nvPr/>
        </p:nvCxnSpPr>
        <p:spPr>
          <a:xfrm>
            <a:off x="0" y="688340"/>
            <a:ext cx="7560945" cy="0"/>
          </a:xfrm>
          <a:prstGeom prst="line">
            <a:avLst/>
          </a:prstGeom>
          <a:ln w="57150">
            <a:solidFill>
              <a:srgbClr val="C9010C"/>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21615" y="808990"/>
            <a:ext cx="4399280" cy="368300"/>
          </a:xfrm>
          <a:prstGeom prst="rect">
            <a:avLst/>
          </a:prstGeom>
          <a:noFill/>
        </p:spPr>
        <p:txBody>
          <a:bodyPr wrap="square" rtlCol="0">
            <a:spAutoFit/>
          </a:bodyPr>
          <a:lstStyle/>
          <a:p>
            <a:r>
              <a:rPr lang="zh-CN" altLang="en-US" b="1" dirty="0">
                <a:latin typeface="Times New Roman" panose="02020603050405020304" pitchFamily="18" charset="0"/>
                <a:ea typeface="宋体" panose="02010600030101010101" pitchFamily="2" charset="-122"/>
                <a:cs typeface="Times New Roman" panose="02020603050405020304" pitchFamily="18" charset="0"/>
              </a:rPr>
              <a:t>Ignition </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T</a:t>
            </a:r>
            <a:r>
              <a:rPr lang="zh-CN" altLang="en-US" b="1" dirty="0">
                <a:latin typeface="Times New Roman" panose="02020603050405020304" pitchFamily="18" charset="0"/>
                <a:ea typeface="宋体" panose="02010600030101010101" pitchFamily="2" charset="-122"/>
                <a:cs typeface="Times New Roman" panose="02020603050405020304" pitchFamily="18" charset="0"/>
              </a:rPr>
              <a:t>emperature </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Tes</a:t>
            </a:r>
            <a:r>
              <a:rPr lang="zh-CN" altLang="en-US" b="1" dirty="0">
                <a:latin typeface="Times New Roman" panose="02020603050405020304" pitchFamily="18" charset="0"/>
                <a:ea typeface="宋体" panose="02010600030101010101" pitchFamily="2" charset="-122"/>
                <a:cs typeface="Times New Roman" panose="02020603050405020304" pitchFamily="18" charset="0"/>
              </a:rPr>
              <a:t>ter</a:t>
            </a:r>
            <a:endParaRPr lang="zh-CN" altLang="en-US"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文本框 15"/>
          <p:cNvSpPr txBox="1"/>
          <p:nvPr/>
        </p:nvSpPr>
        <p:spPr>
          <a:xfrm>
            <a:off x="201295" y="1144270"/>
            <a:ext cx="6894195" cy="668020"/>
          </a:xfrm>
          <a:prstGeom prst="rect">
            <a:avLst/>
          </a:prstGeom>
          <a:noFill/>
        </p:spPr>
        <p:txBody>
          <a:bodyPr wrap="square" rtlCol="0">
            <a:spAutoFit/>
          </a:bodyPr>
          <a:lstStyle/>
          <a:p>
            <a:pPr fontAlgn="auto">
              <a:lnSpc>
                <a:spcPts val="1500"/>
              </a:lnSpc>
            </a:pPr>
            <a:r>
              <a:rPr lang="en-US" sz="1000" dirty="0">
                <a:latin typeface="宋体" panose="02010600030101010101" pitchFamily="2" charset="-122"/>
                <a:ea typeface="宋体" panose="02010600030101010101" pitchFamily="2" charset="-122"/>
                <a:cs typeface="MicrosoftYaHei"/>
              </a:rPr>
              <a:t>   </a:t>
            </a:r>
            <a:r>
              <a:rPr lang="en-US" sz="1000" dirty="0">
                <a:latin typeface="Times New Roman" panose="02020603050405020304" pitchFamily="18" charset="0"/>
                <a:ea typeface="宋体" panose="02010600030101010101" pitchFamily="2" charset="-122"/>
                <a:cs typeface="Times New Roman" panose="02020603050405020304" pitchFamily="18" charset="0"/>
              </a:rPr>
              <a:t> </a:t>
            </a:r>
            <a:r>
              <a:rPr sz="1000" dirty="0">
                <a:latin typeface="Times New Roman" panose="02020603050405020304" pitchFamily="18" charset="0"/>
                <a:ea typeface="宋体" panose="02010600030101010101" pitchFamily="2" charset="-122"/>
                <a:cs typeface="Times New Roman" panose="02020603050405020304" pitchFamily="18" charset="0"/>
              </a:rPr>
              <a:t>In the heating chamber of the hot air furnace, the sample is heated at different temperatures, and the escaping gas is directly ignited at the opening above the furnace to measure the flashover temperature. Spontaneous combustion temperature is determined by the same method as flash combustion temperature, but no flame is applied.</a:t>
            </a:r>
            <a:endParaRPr sz="1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2" name="文本框 21"/>
          <p:cNvSpPr txBox="1"/>
          <p:nvPr/>
        </p:nvSpPr>
        <p:spPr>
          <a:xfrm flipH="1">
            <a:off x="199390" y="7258050"/>
            <a:ext cx="3307715" cy="2399665"/>
          </a:xfrm>
          <a:prstGeom prst="rect">
            <a:avLst/>
          </a:prstGeom>
          <a:noFill/>
        </p:spPr>
        <p:txBody>
          <a:bodyPr wrap="square">
            <a:spAutoFit/>
          </a:bodyPr>
          <a:lstStyle/>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rPr>
              <a:t>Hot air furnace is made of high temperature resistant corundum tube, inner diameter 100±5mm, length 240mm, by 1.3±0.1mm metal alloy electric heating wire, through the voltage regulator control PID regulation mode can provide more than 750℃ heat source, temperature control accuracy ±1℃</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rPr>
              <a:t>Inner tube furnace diameter 75mm, 240mm high, made of copper material, heat resistance is greater than 750℃</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rPr>
              <a:t>Imported high temperature thermocouple measuring furnace body and furnace temperature, temperature measurement accuracy ±0.1℃</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 name="文本框 23"/>
          <p:cNvSpPr txBox="1"/>
          <p:nvPr/>
        </p:nvSpPr>
        <p:spPr>
          <a:xfrm>
            <a:off x="294640" y="5300980"/>
            <a:ext cx="3380105" cy="475615"/>
          </a:xfrm>
          <a:prstGeom prst="rect">
            <a:avLst/>
          </a:prstGeom>
          <a:noFill/>
        </p:spPr>
        <p:txBody>
          <a:bodyPr wrap="square">
            <a:spAutoFit/>
          </a:bodyPr>
          <a:lstStyle/>
          <a:p>
            <a:pPr fontAlgn="auto">
              <a:lnSpc>
                <a:spcPts val="1500"/>
              </a:lnSpc>
            </a:pPr>
            <a:r>
              <a:rPr lang="zh-CN" altLang="zh-CN" sz="1000" dirty="0">
                <a:latin typeface="Times New Roman" panose="02020603050405020304" pitchFamily="18" charset="0"/>
                <a:ea typeface="宋体" panose="02010600030101010101" pitchFamily="2" charset="-122"/>
                <a:cs typeface="Times New Roman" panose="02020603050405020304" pitchFamily="18" charset="0"/>
              </a:rPr>
              <a:t>GB/T 4610-2008: Determination of ignition temperature by plastic hot air furnace method</a:t>
            </a:r>
            <a:endParaRPr lang="zh-CN" altLang="zh-CN" sz="1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6" name="文本框 25"/>
          <p:cNvSpPr txBox="1"/>
          <p:nvPr/>
        </p:nvSpPr>
        <p:spPr>
          <a:xfrm>
            <a:off x="330835" y="4916805"/>
            <a:ext cx="3399790" cy="321945"/>
          </a:xfrm>
          <a:prstGeom prst="rect">
            <a:avLst/>
          </a:prstGeom>
          <a:noFill/>
        </p:spPr>
        <p:txBody>
          <a:bodyPr wrap="square">
            <a:spAutoFit/>
          </a:bodyPr>
          <a:lstStyle/>
          <a:p>
            <a:pPr>
              <a:lnSpc>
                <a:spcPts val="1800"/>
              </a:lnSpc>
            </a:pPr>
            <a:r>
              <a:rPr lang="en-US" altLang="zh-CN" sz="1400" b="1"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Product Standard</a:t>
            </a:r>
            <a:r>
              <a:rPr lang="en-US" altLang="zh-CN" sz="1400" b="1" kern="100" dirty="0">
                <a:latin typeface="宋体" panose="02010600030101010101" pitchFamily="2" charset="-122"/>
                <a:ea typeface="宋体" panose="02010600030101010101" pitchFamily="2" charset="-122"/>
                <a:cs typeface="Arial" panose="020B0604020202020204" pitchFamily="34" charset="0"/>
              </a:rPr>
              <a:t> </a:t>
            </a:r>
            <a:endParaRPr lang="zh-CN" altLang="en-US" sz="1400" kern="100" dirty="0">
              <a:solidFill>
                <a:srgbClr val="FF0000"/>
              </a:solidFill>
              <a:latin typeface="宋体" panose="02010600030101010101" pitchFamily="2" charset="-122"/>
              <a:ea typeface="宋体" panose="02010600030101010101" pitchFamily="2" charset="-122"/>
              <a:cs typeface="Arial" panose="020B0604020202020204" pitchFamily="34" charset="0"/>
            </a:endParaRPr>
          </a:p>
        </p:txBody>
      </p:sp>
      <p:sp>
        <p:nvSpPr>
          <p:cNvPr id="21" name="文本框 20"/>
          <p:cNvSpPr txBox="1"/>
          <p:nvPr/>
        </p:nvSpPr>
        <p:spPr>
          <a:xfrm>
            <a:off x="3614420" y="7283450"/>
            <a:ext cx="3668395" cy="2592070"/>
          </a:xfrm>
          <a:prstGeom prst="rect">
            <a:avLst/>
          </a:prstGeom>
          <a:noFill/>
        </p:spPr>
        <p:txBody>
          <a:bodyPr wrap="square">
            <a:spAutoFit/>
          </a:bodyPr>
          <a:lstStyle/>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The sample tray has a diameter of 40mm and a depth of 15mm. It is made of high temperature resistant stainless steel. It is connected with the gripper through the stainless steel transmission bar.</a:t>
            </a:r>
            <a:endParaRPr altLang="zh-CN"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The igniter consists of copper tubes with an inner diameter of 2.0mm, and the flame size is adjusted to 20mm±2mm by a precision rotormeter</a:t>
            </a:r>
            <a:endParaRPr altLang="zh-CN"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High pressure pulse automatic ignition, ignition stability and reliability, high security</a:t>
            </a:r>
            <a:endParaRPr altLang="zh-CN"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The fire source device can be adjusted horizontally and 45 degrees to avoid the interference of the refractory partition on the top of the furnace when the sample is taken out</a:t>
            </a:r>
            <a:endParaRPr altLang="zh-CN"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endParaRPr altLang="zh-CN" sz="1000" dirty="0">
              <a:latin typeface="Times New Roman" panose="02020603050405020304" pitchFamily="18" charset="0"/>
              <a:ea typeface="宋体" panose="02010600030101010101" pitchFamily="2" charset="-122"/>
              <a:cs typeface="Times New Roman" panose="02020603050405020304" pitchFamily="18" charset="0"/>
              <a:sym typeface="+mn-ea"/>
            </a:endParaRPr>
          </a:p>
        </p:txBody>
      </p:sp>
      <p:cxnSp>
        <p:nvCxnSpPr>
          <p:cNvPr id="25" name="直接连接符 24"/>
          <p:cNvCxnSpPr/>
          <p:nvPr/>
        </p:nvCxnSpPr>
        <p:spPr>
          <a:xfrm>
            <a:off x="320675" y="5243830"/>
            <a:ext cx="2886075"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3986530" y="4882515"/>
            <a:ext cx="3795395" cy="553085"/>
          </a:xfrm>
          <a:prstGeom prst="rect">
            <a:avLst/>
          </a:prstGeom>
          <a:noFill/>
        </p:spPr>
        <p:txBody>
          <a:bodyPr wrap="square">
            <a:spAutoFit/>
          </a:bodyPr>
          <a:lstStyle/>
          <a:p>
            <a:pPr>
              <a:lnSpc>
                <a:spcPts val="1800"/>
              </a:lnSpc>
            </a:pPr>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sym typeface="+mn-ea"/>
              </a:rPr>
              <a:t>Product Parameter</a:t>
            </a:r>
            <a:endParaRPr lang="en-US" altLang="zh-CN" sz="14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a:lnSpc>
                <a:spcPts val="1800"/>
              </a:lnSpc>
            </a:pPr>
            <a:endParaRPr lang="en-US" altLang="zh-CN" sz="1400" dirty="0">
              <a:solidFill>
                <a:srgbClr val="000000"/>
              </a:solidFill>
              <a:latin typeface="宋体" panose="02010600030101010101" pitchFamily="2" charset="-122"/>
              <a:ea typeface="宋体" panose="02010600030101010101" pitchFamily="2" charset="-122"/>
              <a:cs typeface="Times New Roman" panose="02020603050405020304" pitchFamily="18" charset="0"/>
            </a:endParaRPr>
          </a:p>
        </p:txBody>
      </p:sp>
      <p:cxnSp>
        <p:nvCxnSpPr>
          <p:cNvPr id="30" name="直接连接符 29"/>
          <p:cNvCxnSpPr/>
          <p:nvPr/>
        </p:nvCxnSpPr>
        <p:spPr>
          <a:xfrm flipV="1">
            <a:off x="199390" y="7185660"/>
            <a:ext cx="7078345" cy="508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221615" y="6863715"/>
            <a:ext cx="2481580" cy="321945"/>
          </a:xfrm>
          <a:prstGeom prst="rect">
            <a:avLst/>
          </a:prstGeom>
          <a:noFill/>
        </p:spPr>
        <p:txBody>
          <a:bodyPr wrap="square">
            <a:spAutoFit/>
          </a:bodyPr>
          <a:lstStyle/>
          <a:p>
            <a:pPr>
              <a:lnSpc>
                <a:spcPts val="1800"/>
              </a:lnSpc>
            </a:pPr>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sym typeface="+mn-ea"/>
              </a:rPr>
              <a:t>Feature</a:t>
            </a:r>
            <a:endParaRPr lang="en-US" altLang="zh-CN" sz="14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40" name="文本框 39"/>
          <p:cNvSpPr txBox="1"/>
          <p:nvPr/>
        </p:nvSpPr>
        <p:spPr>
          <a:xfrm>
            <a:off x="5999683" y="10293657"/>
            <a:ext cx="1400301" cy="280035"/>
          </a:xfrm>
          <a:prstGeom prst="rect">
            <a:avLst/>
          </a:prstGeom>
          <a:noFill/>
        </p:spPr>
        <p:txBody>
          <a:bodyPr wrap="square" rtlCol="0">
            <a:spAutoFit/>
          </a:bodyPr>
          <a:lstStyle/>
          <a:p>
            <a:r>
              <a:rPr lang="en-US" altLang="zh-CN" sz="1230" b="1" dirty="0">
                <a:solidFill>
                  <a:srgbClr val="C00000"/>
                </a:solidFill>
              </a:rPr>
              <a:t>       400-086-0699</a:t>
            </a:r>
            <a:endParaRPr lang="zh-CN" altLang="en-US" sz="1230" b="1" dirty="0">
              <a:solidFill>
                <a:srgbClr val="C00000"/>
              </a:solidFill>
            </a:endParaRPr>
          </a:p>
        </p:txBody>
      </p:sp>
      <p:pic>
        <p:nvPicPr>
          <p:cNvPr id="12" name="图片 1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213995" y="118745"/>
            <a:ext cx="1821815" cy="469900"/>
          </a:xfrm>
          <a:prstGeom prst="rect">
            <a:avLst/>
          </a:prstGeom>
        </p:spPr>
      </p:pic>
      <p:grpSp>
        <p:nvGrpSpPr>
          <p:cNvPr id="32" name="组合 31"/>
          <p:cNvGrpSpPr/>
          <p:nvPr/>
        </p:nvGrpSpPr>
        <p:grpSpPr>
          <a:xfrm>
            <a:off x="146685" y="10075545"/>
            <a:ext cx="7253605" cy="497840"/>
            <a:chOff x="231" y="15867"/>
            <a:chExt cx="11423" cy="784"/>
          </a:xfrm>
        </p:grpSpPr>
        <p:sp>
          <p:nvSpPr>
            <p:cNvPr id="23" name="文本框 22"/>
            <p:cNvSpPr txBox="1"/>
            <p:nvPr/>
          </p:nvSpPr>
          <p:spPr>
            <a:xfrm>
              <a:off x="231" y="15867"/>
              <a:ext cx="5197" cy="696"/>
            </a:xfrm>
            <a:prstGeom prst="rect">
              <a:avLst/>
            </a:prstGeom>
            <a:noFill/>
          </p:spPr>
          <p:txBody>
            <a:bodyPr wrap="square" rtlCol="0">
              <a:spAutoFit/>
            </a:bodyPr>
            <a:lstStyle/>
            <a:p>
              <a:r>
                <a:rPr lang="zh-CN" altLang="en-US" sz="1050" b="1" dirty="0">
                  <a:latin typeface="Times New Roman" panose="02020603050405020304" pitchFamily="18" charset="0"/>
                  <a:ea typeface="宋体" panose="02010600030101010101" pitchFamily="2" charset="-122"/>
                  <a:cs typeface="Times New Roman" panose="02020603050405020304" pitchFamily="18" charset="0"/>
                  <a:sym typeface="+mn-ea"/>
                </a:rPr>
                <a:t>Jiangsu Firemana Safety Technology Co., LTD</a:t>
              </a:r>
              <a:endParaRPr lang="zh-CN" altLang="en-US" sz="1050" b="1" dirty="0">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sz="1230" b="1" dirty="0">
                <a:latin typeface="宋体" panose="02010600030101010101" pitchFamily="2" charset="-122"/>
                <a:ea typeface="宋体" panose="02010600030101010101" pitchFamily="2" charset="-122"/>
              </a:endParaRPr>
            </a:p>
          </p:txBody>
        </p:sp>
        <p:sp>
          <p:nvSpPr>
            <p:cNvPr id="39" name="文本框 38"/>
            <p:cNvSpPr txBox="1"/>
            <p:nvPr/>
          </p:nvSpPr>
          <p:spPr>
            <a:xfrm>
              <a:off x="7582" y="16210"/>
              <a:ext cx="2246" cy="441"/>
            </a:xfrm>
            <a:prstGeom prst="rect">
              <a:avLst/>
            </a:prstGeom>
            <a:noFill/>
          </p:spPr>
          <p:txBody>
            <a:bodyPr wrap="square" rtlCol="0">
              <a:spAutoFit/>
            </a:bodyPr>
            <a:lstStyle/>
            <a:p>
              <a:r>
                <a:rPr lang="en-US" altLang="zh-CN" sz="1230" b="1" dirty="0">
                  <a:solidFill>
                    <a:srgbClr val="C00000"/>
                  </a:solidFill>
                </a:rPr>
                <a:t>     0516-83843888</a:t>
              </a:r>
              <a:endParaRPr lang="zh-CN" altLang="en-US" sz="1230" b="1" dirty="0">
                <a:solidFill>
                  <a:srgbClr val="C00000"/>
                </a:solidFill>
              </a:endParaRPr>
            </a:p>
          </p:txBody>
        </p:sp>
        <p:sp>
          <p:nvSpPr>
            <p:cNvPr id="41" name="文本框 40"/>
            <p:cNvSpPr txBox="1"/>
            <p:nvPr/>
          </p:nvSpPr>
          <p:spPr>
            <a:xfrm>
              <a:off x="8827" y="15867"/>
              <a:ext cx="2827" cy="398"/>
            </a:xfrm>
            <a:prstGeom prst="rect">
              <a:avLst/>
            </a:prstGeom>
            <a:noFill/>
          </p:spPr>
          <p:txBody>
            <a:bodyPr wrap="square" rtlCol="0">
              <a:spAutoFit/>
            </a:bodyPr>
            <a:lstStyle/>
            <a:p>
              <a:r>
                <a:rPr lang="en-US" altLang="zh-CN" sz="1050"/>
                <a:t>              </a:t>
              </a:r>
              <a:r>
                <a:rPr lang="en-US" altLang="zh-CN" sz="1000">
                  <a:latin typeface="+mn-ea"/>
                </a:rPr>
                <a:t>www.firemana.com</a:t>
              </a:r>
              <a:endParaRPr lang="zh-CN" altLang="en-US" sz="1000" dirty="0">
                <a:latin typeface="+mn-ea"/>
              </a:endParaRPr>
            </a:p>
          </p:txBody>
        </p:sp>
        <p:cxnSp>
          <p:nvCxnSpPr>
            <p:cNvPr id="35" name="直接连接符 34"/>
            <p:cNvCxnSpPr/>
            <p:nvPr/>
          </p:nvCxnSpPr>
          <p:spPr>
            <a:xfrm>
              <a:off x="231" y="16208"/>
              <a:ext cx="11238" cy="57"/>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1819275" y="4985385"/>
            <a:ext cx="299085" cy="175260"/>
            <a:chOff x="1765" y="7941"/>
            <a:chExt cx="471" cy="276"/>
          </a:xfrm>
        </p:grpSpPr>
        <p:pic>
          <p:nvPicPr>
            <p:cNvPr id="37" name="图片 36"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65" y="7941"/>
              <a:ext cx="277" cy="277"/>
            </a:xfrm>
            <a:prstGeom prst="rect">
              <a:avLst/>
            </a:prstGeom>
          </p:spPr>
        </p:pic>
        <p:pic>
          <p:nvPicPr>
            <p:cNvPr id="42" name="图片 41"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0" y="7941"/>
              <a:ext cx="277" cy="277"/>
            </a:xfrm>
            <a:prstGeom prst="rect">
              <a:avLst/>
            </a:prstGeom>
          </p:spPr>
        </p:pic>
      </p:grpSp>
      <p:grpSp>
        <p:nvGrpSpPr>
          <p:cNvPr id="2" name="组合 1"/>
          <p:cNvGrpSpPr/>
          <p:nvPr/>
        </p:nvGrpSpPr>
        <p:grpSpPr>
          <a:xfrm>
            <a:off x="5628005" y="4955540"/>
            <a:ext cx="299085" cy="175260"/>
            <a:chOff x="1765" y="7941"/>
            <a:chExt cx="471" cy="276"/>
          </a:xfrm>
        </p:grpSpPr>
        <p:pic>
          <p:nvPicPr>
            <p:cNvPr id="10" name="图片 9"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65" y="7941"/>
              <a:ext cx="277" cy="277"/>
            </a:xfrm>
            <a:prstGeom prst="rect">
              <a:avLst/>
            </a:prstGeom>
          </p:spPr>
        </p:pic>
        <p:pic>
          <p:nvPicPr>
            <p:cNvPr id="17" name="图片 16"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0" y="7941"/>
              <a:ext cx="277" cy="277"/>
            </a:xfrm>
            <a:prstGeom prst="rect">
              <a:avLst/>
            </a:prstGeom>
          </p:spPr>
        </p:pic>
      </p:grpSp>
      <p:grpSp>
        <p:nvGrpSpPr>
          <p:cNvPr id="18" name="组合 17"/>
          <p:cNvGrpSpPr/>
          <p:nvPr/>
        </p:nvGrpSpPr>
        <p:grpSpPr>
          <a:xfrm>
            <a:off x="1116965" y="6942455"/>
            <a:ext cx="299085" cy="175260"/>
            <a:chOff x="1765" y="7941"/>
            <a:chExt cx="471" cy="276"/>
          </a:xfrm>
        </p:grpSpPr>
        <p:pic>
          <p:nvPicPr>
            <p:cNvPr id="28" name="图片 27"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65" y="7941"/>
              <a:ext cx="277" cy="277"/>
            </a:xfrm>
            <a:prstGeom prst="rect">
              <a:avLst/>
            </a:prstGeom>
          </p:spPr>
        </p:pic>
        <p:pic>
          <p:nvPicPr>
            <p:cNvPr id="29" name="图片 28"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0" y="7941"/>
              <a:ext cx="277" cy="277"/>
            </a:xfrm>
            <a:prstGeom prst="rect">
              <a:avLst/>
            </a:prstGeom>
          </p:spPr>
        </p:pic>
      </p:grpSp>
      <p:cxnSp>
        <p:nvCxnSpPr>
          <p:cNvPr id="49" name="直接连接符 48"/>
          <p:cNvCxnSpPr/>
          <p:nvPr/>
        </p:nvCxnSpPr>
        <p:spPr>
          <a:xfrm>
            <a:off x="3959225" y="6322060"/>
            <a:ext cx="3129280"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4814570" y="5240655"/>
            <a:ext cx="0" cy="1623060"/>
          </a:xfrm>
          <a:prstGeom prst="line">
            <a:avLst/>
          </a:prstGeom>
          <a:ln w="3810">
            <a:solidFill>
              <a:srgbClr val="C9010C">
                <a:alpha val="50000"/>
              </a:srgb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3954145" y="5521960"/>
            <a:ext cx="3125470"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3954145" y="5243830"/>
            <a:ext cx="3132455" cy="254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3963035" y="6595745"/>
            <a:ext cx="3120390"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3958590" y="6869430"/>
            <a:ext cx="3123565"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3959225" y="6046470"/>
            <a:ext cx="3124200" cy="762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sp>
        <p:nvSpPr>
          <p:cNvPr id="62" name="文本框 61"/>
          <p:cNvSpPr txBox="1"/>
          <p:nvPr/>
        </p:nvSpPr>
        <p:spPr>
          <a:xfrm>
            <a:off x="3956050" y="5661660"/>
            <a:ext cx="741045" cy="245110"/>
          </a:xfrm>
          <a:prstGeom prst="rect">
            <a:avLst/>
          </a:prstGeom>
          <a:noFill/>
        </p:spPr>
        <p:txBody>
          <a:bodyPr wrap="none" rtlCol="0">
            <a:spAutoFit/>
          </a:bodyPr>
          <a:p>
            <a:r>
              <a:rPr lang="en-US" altLang="zh-CN" sz="1000">
                <a:latin typeface="Times New Roman" panose="02020603050405020304" pitchFamily="18" charset="0"/>
                <a:ea typeface="宋体" panose="02010600030101010101" pitchFamily="2" charset="-122"/>
                <a:cs typeface="Times New Roman" panose="02020603050405020304" pitchFamily="18" charset="0"/>
              </a:rPr>
              <a:t>Dimension</a:t>
            </a:r>
            <a:endParaRPr lang="en-US" altLang="zh-CN" sz="1000">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63" name="直接连接符 62"/>
          <p:cNvCxnSpPr/>
          <p:nvPr/>
        </p:nvCxnSpPr>
        <p:spPr>
          <a:xfrm>
            <a:off x="4814570" y="5784215"/>
            <a:ext cx="2280920"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pic>
        <p:nvPicPr>
          <p:cNvPr id="3" name="图片 2" descr="7029 拷贝"/>
          <p:cNvPicPr>
            <a:picLocks noChangeAspect="1"/>
          </p:cNvPicPr>
          <p:nvPr/>
        </p:nvPicPr>
        <p:blipFill>
          <a:blip r:embed="rId4"/>
          <a:stretch>
            <a:fillRect/>
          </a:stretch>
        </p:blipFill>
        <p:spPr>
          <a:xfrm>
            <a:off x="978535" y="1952625"/>
            <a:ext cx="5020945" cy="2825115"/>
          </a:xfrm>
          <a:prstGeom prst="rect">
            <a:avLst/>
          </a:prstGeom>
        </p:spPr>
      </p:pic>
      <p:sp>
        <p:nvSpPr>
          <p:cNvPr id="56" name="文本框 55"/>
          <p:cNvSpPr txBox="1"/>
          <p:nvPr/>
        </p:nvSpPr>
        <p:spPr>
          <a:xfrm>
            <a:off x="3946525" y="5125720"/>
            <a:ext cx="3613785" cy="1809750"/>
          </a:xfrm>
          <a:prstGeom prst="rect">
            <a:avLst/>
          </a:prstGeom>
          <a:noFill/>
        </p:spPr>
        <p:txBody>
          <a:bodyPr wrap="square" rtlCol="0">
            <a:spAutoFit/>
          </a:bodyPr>
          <a:p>
            <a:pPr algn="l" fontAlgn="auto">
              <a:lnSpc>
                <a:spcPts val="2300"/>
              </a:lnSpc>
            </a:pPr>
            <a:r>
              <a:rPr lang="en-US" altLang="zh-CN" sz="1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Model               </a:t>
            </a:r>
            <a:r>
              <a:rPr lang="en-US" altLang="zh-CN" sz="1000" dirty="0">
                <a:effectLst/>
                <a:latin typeface="Times New Roman" panose="02020603050405020304" pitchFamily="18" charset="0"/>
                <a:ea typeface="宋体" panose="02010600030101010101" pitchFamily="2" charset="-122"/>
                <a:cs typeface="Times New Roman" panose="02020603050405020304" pitchFamily="18" charset="0"/>
              </a:rPr>
              <a:t>PX07029</a:t>
            </a:r>
            <a:endParaRPr lang="en-US" altLang="zh-CN" sz="1000" dirty="0">
              <a:effectLst/>
              <a:latin typeface="Times New Roman" panose="02020603050405020304" pitchFamily="18" charset="0"/>
              <a:ea typeface="宋体" panose="02010600030101010101" pitchFamily="2" charset="-122"/>
              <a:cs typeface="Times New Roman" panose="02020603050405020304" pitchFamily="18" charset="0"/>
            </a:endParaRPr>
          </a:p>
          <a:p>
            <a:pPr algn="l" fontAlgn="auto">
              <a:lnSpc>
                <a:spcPts val="2200"/>
              </a:lnSpc>
            </a:pPr>
            <a:r>
              <a:rPr lang="en-US" altLang="zh-CN" sz="1000" dirty="0">
                <a:latin typeface="Times New Roman" panose="02020603050405020304" pitchFamily="18" charset="0"/>
                <a:ea typeface="宋体" panose="02010600030101010101" pitchFamily="2" charset="-122"/>
                <a:cs typeface="Times New Roman" panose="02020603050405020304" pitchFamily="18" charset="0"/>
              </a:rPr>
              <a:t>                          </a:t>
            </a:r>
            <a:r>
              <a:rPr altLang="zh-CN" sz="1000" dirty="0">
                <a:latin typeface="Times New Roman" panose="02020603050405020304" pitchFamily="18" charset="0"/>
                <a:ea typeface="宋体" panose="02010600030101010101" pitchFamily="2" charset="-122"/>
                <a:cs typeface="Times New Roman" panose="02020603050405020304" pitchFamily="18" charset="0"/>
              </a:rPr>
              <a:t>Test furnace</a:t>
            </a:r>
            <a:r>
              <a:rPr lang="en-US" sz="1000" dirty="0">
                <a:latin typeface="Times New Roman" panose="02020603050405020304" pitchFamily="18" charset="0"/>
                <a:ea typeface="宋体" panose="02010600030101010101" pitchFamily="2" charset="-122"/>
                <a:cs typeface="Times New Roman" panose="02020603050405020304" pitchFamily="18" charset="0"/>
              </a:rPr>
              <a:t>:</a:t>
            </a:r>
            <a:r>
              <a:rPr altLang="zh-CN" sz="1000" dirty="0">
                <a:latin typeface="Times New Roman" panose="02020603050405020304" pitchFamily="18" charset="0"/>
                <a:ea typeface="宋体" panose="02010600030101010101" pitchFamily="2" charset="-122"/>
                <a:cs typeface="Times New Roman" panose="02020603050405020304" pitchFamily="18" charset="0"/>
              </a:rPr>
              <a:t>102</a:t>
            </a:r>
            <a:r>
              <a:rPr lang="en-US" sz="1000" dirty="0">
                <a:latin typeface="Times New Roman" panose="02020603050405020304" pitchFamily="18" charset="0"/>
                <a:ea typeface="宋体" panose="02010600030101010101" pitchFamily="2" charset="-122"/>
                <a:cs typeface="Times New Roman" panose="02020603050405020304" pitchFamily="18" charset="0"/>
              </a:rPr>
              <a:t>(</a:t>
            </a:r>
            <a:r>
              <a:rPr altLang="zh-CN" sz="1000" dirty="0">
                <a:latin typeface="Times New Roman" panose="02020603050405020304" pitchFamily="18" charset="0"/>
                <a:ea typeface="宋体" panose="02010600030101010101" pitchFamily="2" charset="-122"/>
                <a:cs typeface="Times New Roman" panose="02020603050405020304" pitchFamily="18" charset="0"/>
              </a:rPr>
              <a:t>W</a:t>
            </a:r>
            <a:r>
              <a:rPr lang="en-US" sz="1000" dirty="0">
                <a:latin typeface="Times New Roman" panose="02020603050405020304" pitchFamily="18" charset="0"/>
                <a:ea typeface="宋体" panose="02010600030101010101" pitchFamily="2" charset="-122"/>
                <a:cs typeface="Times New Roman" panose="02020603050405020304" pitchFamily="18" charset="0"/>
              </a:rPr>
              <a:t>)</a:t>
            </a: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a:t>
            </a:r>
            <a:r>
              <a:rPr altLang="zh-CN" sz="1000" dirty="0">
                <a:latin typeface="Times New Roman" panose="02020603050405020304" pitchFamily="18" charset="0"/>
                <a:ea typeface="宋体" panose="02010600030101010101" pitchFamily="2" charset="-122"/>
                <a:cs typeface="Times New Roman" panose="02020603050405020304" pitchFamily="18" charset="0"/>
              </a:rPr>
              <a:t>1020(D)</a:t>
            </a: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a:t>
            </a:r>
            <a:r>
              <a:rPr altLang="zh-CN" sz="1000" dirty="0">
                <a:latin typeface="Times New Roman" panose="02020603050405020304" pitchFamily="18" charset="0"/>
                <a:ea typeface="宋体" panose="02010600030101010101" pitchFamily="2" charset="-122"/>
                <a:cs typeface="Times New Roman" panose="02020603050405020304" pitchFamily="18" charset="0"/>
              </a:rPr>
              <a:t>4000(H)mm</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algn="l" fontAlgn="auto">
              <a:lnSpc>
                <a:spcPts val="2200"/>
              </a:lnSpc>
            </a:pPr>
            <a:r>
              <a:rPr lang="en-US" altLang="zh-CN" sz="1000" dirty="0">
                <a:latin typeface="Times New Roman" panose="02020603050405020304" pitchFamily="18" charset="0"/>
                <a:ea typeface="宋体" panose="02010600030101010101" pitchFamily="2" charset="-122"/>
                <a:cs typeface="Times New Roman" panose="02020603050405020304" pitchFamily="18" charset="0"/>
              </a:rPr>
              <a:t>                          </a:t>
            </a:r>
            <a:r>
              <a:rPr lang="en-US" sz="1000" dirty="0">
                <a:latin typeface="Times New Roman" panose="02020603050405020304" pitchFamily="18" charset="0"/>
                <a:ea typeface="宋体" panose="02010600030101010101" pitchFamily="2" charset="-122"/>
                <a:cs typeface="Times New Roman" panose="02020603050405020304" pitchFamily="18" charset="0"/>
              </a:rPr>
              <a:t>Console</a:t>
            </a:r>
            <a:r>
              <a:rPr altLang="zh-CN" sz="1000" dirty="0">
                <a:latin typeface="Times New Roman" panose="02020603050405020304" pitchFamily="18" charset="0"/>
                <a:ea typeface="宋体" panose="02010600030101010101" pitchFamily="2" charset="-122"/>
                <a:cs typeface="Times New Roman" panose="02020603050405020304" pitchFamily="18" charset="0"/>
              </a:rPr>
              <a:t>:650（W)</a:t>
            </a: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a:t>
            </a:r>
            <a:r>
              <a:rPr altLang="zh-CN" sz="1000" dirty="0">
                <a:latin typeface="Times New Roman" panose="02020603050405020304" pitchFamily="18" charset="0"/>
                <a:ea typeface="宋体" panose="02010600030101010101" pitchFamily="2" charset="-122"/>
                <a:cs typeface="Times New Roman" panose="02020603050405020304" pitchFamily="18" charset="0"/>
              </a:rPr>
              <a:t>675(D)</a:t>
            </a: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a:t>
            </a:r>
            <a:r>
              <a:rPr altLang="zh-CN" sz="1000" dirty="0">
                <a:latin typeface="Times New Roman" panose="02020603050405020304" pitchFamily="18" charset="0"/>
                <a:ea typeface="宋体" panose="02010600030101010101" pitchFamily="2" charset="-122"/>
                <a:cs typeface="Times New Roman" panose="02020603050405020304" pitchFamily="18" charset="0"/>
              </a:rPr>
              <a:t>1750(H)mm</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algn="l" fontAlgn="auto">
              <a:lnSpc>
                <a:spcPts val="2200"/>
              </a:lnSpc>
            </a:pPr>
            <a:r>
              <a:rPr lang="en-US" sz="1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Power Supply</a:t>
            </a:r>
            <a:r>
              <a:rPr lang="en-US" altLang="zh-CN" sz="1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AC220V,15A</a:t>
            </a:r>
            <a:endParaRPr lang="en-US" altLang="zh-CN"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algn="l" fontAlgn="auto">
              <a:lnSpc>
                <a:spcPts val="2200"/>
              </a:lnSpc>
            </a:pPr>
            <a:r>
              <a:rPr lang="en-US" sz="1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Weight</a:t>
            </a:r>
            <a:r>
              <a:rPr lang="en-US" altLang="zh-CN" sz="1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1000" dirty="0">
                <a:latin typeface="Times New Roman" panose="02020603050405020304" pitchFamily="18" charset="0"/>
                <a:ea typeface="宋体" panose="02010600030101010101" pitchFamily="2" charset="-122"/>
                <a:cs typeface="Times New Roman" panose="02020603050405020304" pitchFamily="18" charset="0"/>
                <a:sym typeface="+mn-ea"/>
              </a:rPr>
              <a:t>APPR.</a:t>
            </a:r>
            <a:r>
              <a:rPr sz="1000" dirty="0">
                <a:latin typeface="Times New Roman" panose="02020603050405020304" pitchFamily="18" charset="0"/>
                <a:ea typeface="宋体" panose="02010600030101010101" pitchFamily="2" charset="-122"/>
                <a:cs typeface="Times New Roman" panose="02020603050405020304" pitchFamily="18" charset="0"/>
                <a:sym typeface="+mn-ea"/>
              </a:rPr>
              <a:t>150kg</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algn="l" fontAlgn="auto">
              <a:lnSpc>
                <a:spcPts val="2300"/>
              </a:lnSpc>
            </a:pPr>
            <a:r>
              <a:rPr lang="en-US" sz="1000" dirty="0">
                <a:latin typeface="Times New Roman" panose="02020603050405020304" pitchFamily="18" charset="0"/>
                <a:ea typeface="宋体" panose="02010600030101010101" pitchFamily="2" charset="-122"/>
                <a:cs typeface="Times New Roman" panose="02020603050405020304" pitchFamily="18" charset="0"/>
                <a:sym typeface="+mn-ea"/>
              </a:rPr>
              <a:t>Gas Source       Combustible gas, compressed air</a:t>
            </a:r>
            <a:endParaRPr lang="en-US" sz="1000" dirty="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4" name="文本框 3"/>
          <p:cNvSpPr txBox="1"/>
          <p:nvPr/>
        </p:nvSpPr>
        <p:spPr>
          <a:xfrm>
            <a:off x="147320" y="10291445"/>
            <a:ext cx="2947670" cy="337185"/>
          </a:xfrm>
          <a:prstGeom prst="rect">
            <a:avLst/>
          </a:prstGeom>
          <a:noFill/>
        </p:spPr>
        <p:txBody>
          <a:bodyPr wrap="square" rtlCol="0">
            <a:spAutoFit/>
          </a:bodyPr>
          <a:p>
            <a:pPr algn="l"/>
            <a:r>
              <a:rPr sz="800" dirty="0">
                <a:latin typeface="Times New Roman" panose="02020603050405020304" pitchFamily="18" charset="0"/>
                <a:cs typeface="Times New Roman" panose="02020603050405020304" pitchFamily="18" charset="0"/>
              </a:rPr>
              <a:t>Add: D3 </a:t>
            </a:r>
            <a:r>
              <a:rPr lang="en-US" sz="800" dirty="0">
                <a:latin typeface="Times New Roman" panose="02020603050405020304" pitchFamily="18" charset="0"/>
                <a:cs typeface="Times New Roman" panose="02020603050405020304" pitchFamily="18" charset="0"/>
              </a:rPr>
              <a:t>Safe Valley Of  China</a:t>
            </a:r>
            <a:r>
              <a:rPr sz="800" dirty="0">
                <a:latin typeface="Times New Roman" panose="02020603050405020304" pitchFamily="18" charset="0"/>
                <a:cs typeface="Times New Roman" panose="02020603050405020304" pitchFamily="18" charset="0"/>
              </a:rPr>
              <a:t>, Tongshan District, Xuzhou City, Jiangsu Province,China</a:t>
            </a:r>
            <a:endParaRPr sz="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4911444" y="443372"/>
            <a:ext cx="2817114" cy="245110"/>
          </a:xfrm>
          <a:prstGeom prst="rect">
            <a:avLst/>
          </a:prstGeom>
          <a:noFill/>
        </p:spPr>
        <p:txBody>
          <a:bodyPr wrap="square" rtlCol="0">
            <a:spAutoFit/>
          </a:bodyPr>
          <a:p>
            <a:pPr algn="l"/>
            <a:r>
              <a:rPr lang="en-US" altLang="zh-CN" sz="1000" dirty="0">
                <a:latin typeface="宋体" panose="02010600030101010101" pitchFamily="2" charset="-122"/>
                <a:ea typeface="宋体" panose="02010600030101010101" pitchFamily="2" charset="-122"/>
                <a:cs typeface="Calibri" panose="020F0502020204030204" charset="0"/>
              </a:rPr>
              <a:t>        </a:t>
            </a:r>
            <a:r>
              <a:rPr lang="en-US" altLang="zh-CN" sz="1000" b="1" dirty="0">
                <a:latin typeface="宋体" panose="02010600030101010101" pitchFamily="2" charset="-122"/>
                <a:ea typeface="宋体" panose="02010600030101010101" pitchFamily="2" charset="-122"/>
                <a:cs typeface="Calibri" panose="020F0502020204030204" charset="0"/>
              </a:rPr>
              <a:t>The Expert In Fire Testing</a:t>
            </a:r>
            <a:endParaRPr lang="zh-CN" altLang="en-US" sz="1000" dirty="0">
              <a:latin typeface="宋体" panose="02010600030101010101" pitchFamily="2" charset="-122"/>
              <a:ea typeface="宋体" panose="02010600030101010101" pitchFamily="2" charset="-122"/>
              <a:cs typeface="Calibri" panose="020F0502020204030204" charset="0"/>
            </a:endParaRPr>
          </a:p>
        </p:txBody>
      </p:sp>
      <p:cxnSp>
        <p:nvCxnSpPr>
          <p:cNvPr id="9" name="直接连接符 8"/>
          <p:cNvCxnSpPr/>
          <p:nvPr/>
        </p:nvCxnSpPr>
        <p:spPr>
          <a:xfrm>
            <a:off x="0" y="688340"/>
            <a:ext cx="7560945" cy="0"/>
          </a:xfrm>
          <a:prstGeom prst="line">
            <a:avLst/>
          </a:prstGeom>
          <a:ln w="57150">
            <a:solidFill>
              <a:srgbClr val="C9010C"/>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flipH="1">
            <a:off x="226695" y="1400175"/>
            <a:ext cx="3388995" cy="2207260"/>
          </a:xfrm>
          <a:prstGeom prst="rect">
            <a:avLst/>
          </a:prstGeom>
          <a:noFill/>
        </p:spPr>
        <p:txBody>
          <a:bodyPr wrap="square">
            <a:spAutoFit/>
          </a:bodyPr>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The air source is filtered through the top of the furnace tube and the inner tube, and enters the inner tube from the bottom after heating and circulation between the two tubes</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The air source is adjusted by the imported precise rotor flowmeter, and the inlet pressure is regulated and controlled by the brand pressure gauge and regulating valve to provide a stable air source</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Stainless steel furnace shell, and furnace tube filled with heat insulation material, to avoid the shell temperature too high.</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endParaRPr sz="1000" dirty="0">
              <a:effectLst/>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30" name="直接连接符 29"/>
          <p:cNvCxnSpPr/>
          <p:nvPr/>
        </p:nvCxnSpPr>
        <p:spPr>
          <a:xfrm>
            <a:off x="226695" y="1268730"/>
            <a:ext cx="7078345"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5604510" y="10075545"/>
            <a:ext cx="1795145" cy="406400"/>
          </a:xfrm>
          <a:prstGeom prst="rect">
            <a:avLst/>
          </a:prstGeom>
          <a:noFill/>
        </p:spPr>
        <p:txBody>
          <a:bodyPr wrap="square" rtlCol="0">
            <a:spAutoFit/>
          </a:bodyPr>
          <a:p>
            <a:pPr algn="l"/>
            <a:r>
              <a:rPr lang="en-US" altLang="zh-CN" sz="1050"/>
              <a:t>              </a:t>
            </a:r>
            <a:r>
              <a:rPr lang="en-US" altLang="zh-CN" sz="1000">
                <a:latin typeface="+mn-ea"/>
              </a:rPr>
              <a:t>www.firemana.com</a:t>
            </a:r>
            <a:endParaRPr lang="zh-CN" altLang="en-US" sz="1000" dirty="0">
              <a:latin typeface="+mn-ea"/>
            </a:endParaRPr>
          </a:p>
        </p:txBody>
      </p:sp>
      <p:pic>
        <p:nvPicPr>
          <p:cNvPr id="12" name="图片 1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213995" y="118745"/>
            <a:ext cx="1821815" cy="469900"/>
          </a:xfrm>
          <a:prstGeom prst="rect">
            <a:avLst/>
          </a:prstGeom>
        </p:spPr>
      </p:pic>
      <p:grpSp>
        <p:nvGrpSpPr>
          <p:cNvPr id="46" name="组合 45"/>
          <p:cNvGrpSpPr/>
          <p:nvPr/>
        </p:nvGrpSpPr>
        <p:grpSpPr>
          <a:xfrm>
            <a:off x="146685" y="10075545"/>
            <a:ext cx="7252970" cy="497840"/>
            <a:chOff x="231" y="15867"/>
            <a:chExt cx="11422" cy="784"/>
          </a:xfrm>
        </p:grpSpPr>
        <p:sp>
          <p:nvSpPr>
            <p:cNvPr id="23" name="文本框 22"/>
            <p:cNvSpPr txBox="1"/>
            <p:nvPr/>
          </p:nvSpPr>
          <p:spPr>
            <a:xfrm>
              <a:off x="231" y="15867"/>
              <a:ext cx="5197" cy="696"/>
            </a:xfrm>
            <a:prstGeom prst="rect">
              <a:avLst/>
            </a:prstGeom>
            <a:noFill/>
          </p:spPr>
          <p:txBody>
            <a:bodyPr wrap="square" rtlCol="0">
              <a:spAutoFit/>
            </a:bodyPr>
            <a:p>
              <a:pPr algn="l"/>
              <a:r>
                <a:rPr lang="zh-CN" altLang="en-US" sz="1050" b="1" dirty="0">
                  <a:latin typeface="Times New Roman" panose="02020603050405020304" pitchFamily="18" charset="0"/>
                  <a:ea typeface="宋体" panose="02010600030101010101" pitchFamily="2" charset="-122"/>
                  <a:cs typeface="Times New Roman" panose="02020603050405020304" pitchFamily="18" charset="0"/>
                  <a:sym typeface="+mn-ea"/>
                </a:rPr>
                <a:t>Jiangsu Firemana Safety Technology Co., LTD</a:t>
              </a:r>
              <a:endParaRPr lang="zh-CN" altLang="en-US" sz="1050" b="1" dirty="0">
                <a:latin typeface="Times New Roman" panose="02020603050405020304" pitchFamily="18" charset="0"/>
                <a:ea typeface="宋体" panose="02010600030101010101" pitchFamily="2" charset="-122"/>
                <a:cs typeface="Times New Roman" panose="02020603050405020304" pitchFamily="18" charset="0"/>
              </a:endParaRPr>
            </a:p>
            <a:p>
              <a:pPr algn="l"/>
              <a:endParaRPr lang="zh-CN" altLang="en-US" sz="1230" b="1" dirty="0">
                <a:latin typeface="宋体" panose="02010600030101010101" pitchFamily="2" charset="-122"/>
                <a:ea typeface="宋体" panose="02010600030101010101" pitchFamily="2" charset="-122"/>
              </a:endParaRPr>
            </a:p>
          </p:txBody>
        </p:sp>
        <p:sp>
          <p:nvSpPr>
            <p:cNvPr id="39" name="文本框 38"/>
            <p:cNvSpPr txBox="1"/>
            <p:nvPr/>
          </p:nvSpPr>
          <p:spPr>
            <a:xfrm>
              <a:off x="7582" y="16210"/>
              <a:ext cx="2246" cy="441"/>
            </a:xfrm>
            <a:prstGeom prst="rect">
              <a:avLst/>
            </a:prstGeom>
            <a:noFill/>
          </p:spPr>
          <p:txBody>
            <a:bodyPr wrap="square" rtlCol="0">
              <a:spAutoFit/>
            </a:bodyPr>
            <a:p>
              <a:pPr algn="l"/>
              <a:r>
                <a:rPr lang="en-US" altLang="zh-CN" sz="1230" b="1" dirty="0">
                  <a:solidFill>
                    <a:srgbClr val="C00000"/>
                  </a:solidFill>
                  <a:latin typeface="Calibri" panose="020F0502020204030204" charset="0"/>
                  <a:cs typeface="Calibri" panose="020F0502020204030204" charset="0"/>
                </a:rPr>
                <a:t>     0516-83843888</a:t>
              </a:r>
              <a:endParaRPr lang="zh-CN" altLang="en-US" sz="1230" b="1" dirty="0">
                <a:solidFill>
                  <a:srgbClr val="C00000"/>
                </a:solidFill>
                <a:latin typeface="Calibri" panose="020F0502020204030204" charset="0"/>
                <a:cs typeface="Calibri" panose="020F0502020204030204" charset="0"/>
              </a:endParaRPr>
            </a:p>
          </p:txBody>
        </p:sp>
        <p:sp>
          <p:nvSpPr>
            <p:cNvPr id="40" name="文本框 39"/>
            <p:cNvSpPr txBox="1"/>
            <p:nvPr/>
          </p:nvSpPr>
          <p:spPr>
            <a:xfrm>
              <a:off x="9448" y="16210"/>
              <a:ext cx="2205" cy="441"/>
            </a:xfrm>
            <a:prstGeom prst="rect">
              <a:avLst/>
            </a:prstGeom>
            <a:noFill/>
          </p:spPr>
          <p:txBody>
            <a:bodyPr wrap="square" rtlCol="0">
              <a:spAutoFit/>
            </a:bodyPr>
            <a:p>
              <a:pPr algn="l"/>
              <a:r>
                <a:rPr lang="en-US" altLang="zh-CN" sz="1230" b="1" dirty="0">
                  <a:solidFill>
                    <a:srgbClr val="C00000"/>
                  </a:solidFill>
                  <a:latin typeface="Calibri" panose="020F0502020204030204" charset="0"/>
                  <a:cs typeface="Calibri" panose="020F0502020204030204" charset="0"/>
                </a:rPr>
                <a:t>       400-086-0699</a:t>
              </a:r>
              <a:endParaRPr lang="zh-CN" altLang="en-US" sz="1230" b="1" dirty="0">
                <a:solidFill>
                  <a:srgbClr val="C00000"/>
                </a:solidFill>
                <a:latin typeface="Calibri" panose="020F0502020204030204" charset="0"/>
                <a:cs typeface="Calibri" panose="020F0502020204030204" charset="0"/>
              </a:endParaRPr>
            </a:p>
          </p:txBody>
        </p:sp>
        <p:cxnSp>
          <p:nvCxnSpPr>
            <p:cNvPr id="35" name="直接连接符 34"/>
            <p:cNvCxnSpPr/>
            <p:nvPr/>
          </p:nvCxnSpPr>
          <p:spPr>
            <a:xfrm>
              <a:off x="231" y="16208"/>
              <a:ext cx="11238" cy="57"/>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372110" y="946785"/>
            <a:ext cx="2481580" cy="553085"/>
            <a:chOff x="441" y="10524"/>
            <a:chExt cx="3908" cy="871"/>
          </a:xfrm>
        </p:grpSpPr>
        <p:sp>
          <p:nvSpPr>
            <p:cNvPr id="31" name="文本框 30"/>
            <p:cNvSpPr txBox="1"/>
            <p:nvPr/>
          </p:nvSpPr>
          <p:spPr>
            <a:xfrm>
              <a:off x="441" y="10524"/>
              <a:ext cx="3908" cy="871"/>
            </a:xfrm>
            <a:prstGeom prst="rect">
              <a:avLst/>
            </a:prstGeom>
            <a:noFill/>
          </p:spPr>
          <p:txBody>
            <a:bodyPr wrap="square">
              <a:spAutoFit/>
            </a:bodyPr>
            <a:p>
              <a:pPr algn="l">
                <a:lnSpc>
                  <a:spcPts val="1800"/>
                </a:lnSpc>
              </a:pPr>
              <a:r>
                <a:rPr lang="en-US" altLang="zh-CN" sz="1400" b="1"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Continued Page</a:t>
              </a:r>
              <a:endParaRPr lang="en-US" altLang="zh-CN"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a:lnSpc>
                  <a:spcPts val="1800"/>
                </a:lnSpc>
              </a:pPr>
              <a:endParaRPr lang="zh-CN" altLang="en-US" sz="1400" b="1" kern="100" dirty="0">
                <a:solidFill>
                  <a:schemeClr val="tx1"/>
                </a:solidFill>
                <a:effectLst/>
                <a:latin typeface="宋体" panose="02010600030101010101" pitchFamily="2" charset="-122"/>
                <a:ea typeface="宋体" panose="02010600030101010101" pitchFamily="2" charset="-122"/>
                <a:cs typeface="Arial" panose="020B0604020202020204" pitchFamily="34" charset="0"/>
              </a:endParaRPr>
            </a:p>
          </p:txBody>
        </p:sp>
        <p:pic>
          <p:nvPicPr>
            <p:cNvPr id="29" name="图片 28"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46" y="10640"/>
              <a:ext cx="277" cy="277"/>
            </a:xfrm>
            <a:prstGeom prst="rect">
              <a:avLst/>
            </a:prstGeom>
          </p:spPr>
        </p:pic>
        <p:pic>
          <p:nvPicPr>
            <p:cNvPr id="32" name="图片 31"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84" y="10640"/>
              <a:ext cx="277" cy="277"/>
            </a:xfrm>
            <a:prstGeom prst="rect">
              <a:avLst/>
            </a:prstGeom>
          </p:spPr>
        </p:pic>
      </p:grpSp>
      <p:sp>
        <p:nvSpPr>
          <p:cNvPr id="2" name="文本框 1"/>
          <p:cNvSpPr txBox="1"/>
          <p:nvPr/>
        </p:nvSpPr>
        <p:spPr>
          <a:xfrm flipH="1">
            <a:off x="3736340" y="1400175"/>
            <a:ext cx="3296920" cy="2207260"/>
          </a:xfrm>
          <a:prstGeom prst="rect">
            <a:avLst/>
          </a:prstGeom>
          <a:noFill/>
        </p:spPr>
        <p:txBody>
          <a:bodyPr wrap="square">
            <a:spAutoFit/>
          </a:bodyPr>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The self-designed standard electrical cabinet is equipped with Siemens PLC system to achieve functional control. The upper computer software is designed based on NI Labview, with guiding operation, which can record real-time test data, display, save and report output.</a:t>
            </a:r>
            <a:endParaRPr altLang="zh-CN"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The top of the test furnace is equipped with CCD image shooting system, which can be used for real-time monitoring of sample flashover time</a:t>
            </a:r>
            <a:endParaRPr altLang="zh-CN"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The program can automatically generate experimental report and output.</a:t>
            </a:r>
            <a:endParaRPr altLang="zh-CN"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lvl="0" indent="-171450" algn="l" fontAlgn="auto">
              <a:lnSpc>
                <a:spcPts val="1500"/>
              </a:lnSpc>
              <a:buFont typeface="Wingdings" panose="05000000000000000000" charset="0"/>
              <a:buChar char="l"/>
            </a:pPr>
            <a:endParaRPr sz="10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nvSpPr>
        <p:spPr>
          <a:xfrm>
            <a:off x="147320" y="10291445"/>
            <a:ext cx="2947670" cy="337185"/>
          </a:xfrm>
          <a:prstGeom prst="rect">
            <a:avLst/>
          </a:prstGeom>
          <a:noFill/>
        </p:spPr>
        <p:txBody>
          <a:bodyPr wrap="square" rtlCol="0">
            <a:spAutoFit/>
          </a:bodyPr>
          <a:p>
            <a:pPr algn="l"/>
            <a:r>
              <a:rPr sz="800" dirty="0">
                <a:latin typeface="Times New Roman" panose="02020603050405020304" pitchFamily="18" charset="0"/>
                <a:cs typeface="Times New Roman" panose="02020603050405020304" pitchFamily="18" charset="0"/>
              </a:rPr>
              <a:t>Add: D3 </a:t>
            </a:r>
            <a:r>
              <a:rPr lang="en-US" sz="800" dirty="0">
                <a:latin typeface="Times New Roman" panose="02020603050405020304" pitchFamily="18" charset="0"/>
                <a:cs typeface="Times New Roman" panose="02020603050405020304" pitchFamily="18" charset="0"/>
              </a:rPr>
              <a:t>Safe Valley Of  China</a:t>
            </a:r>
            <a:r>
              <a:rPr sz="800" dirty="0">
                <a:latin typeface="Times New Roman" panose="02020603050405020304" pitchFamily="18" charset="0"/>
                <a:cs typeface="Times New Roman" panose="02020603050405020304" pitchFamily="18" charset="0"/>
              </a:rPr>
              <a:t>, Tongshan District, Xuzhou City, Jiangsu Province,China</a:t>
            </a:r>
            <a:endParaRPr sz="800" dirty="0">
              <a:latin typeface="Times New Roman" panose="02020603050405020304" pitchFamily="18" charset="0"/>
              <a:cs typeface="Times New Roman" panose="02020603050405020304" pitchFamily="18" charset="0"/>
            </a:endParaRPr>
          </a:p>
        </p:txBody>
      </p:sp>
    </p:spTree>
  </p:cSld>
  <p:clrMapOvr>
    <a:masterClrMapping/>
  </p:clrMapOvr>
</p:sld>
</file>

<file path=ppt/tags/tag1.xml><?xml version="1.0" encoding="utf-8"?>
<p:tagLst xmlns:p="http://schemas.openxmlformats.org/presentationml/2006/main">
  <p:tag name="COMMONDATA" val="eyJoZGlkIjoiMzYwNTRjMTk4NTE0ZDZlNzI2MmNiNzVjMzg5ZTIwZmE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3314</Words>
  <Application>WPS 演示</Application>
  <PresentationFormat>自定义</PresentationFormat>
  <Paragraphs>72</Paragraphs>
  <Slides>2</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vt:i4>
      </vt:variant>
    </vt:vector>
  </HeadingPairs>
  <TitlesOfParts>
    <vt:vector size="16" baseType="lpstr">
      <vt:lpstr>Arial</vt:lpstr>
      <vt:lpstr>宋体</vt:lpstr>
      <vt:lpstr>Wingdings</vt:lpstr>
      <vt:lpstr>MicrosoftYaHei</vt:lpstr>
      <vt:lpstr>Segoe Print</vt:lpstr>
      <vt:lpstr>Wingdings</vt:lpstr>
      <vt:lpstr>Times New Roman</vt:lpstr>
      <vt:lpstr>Calibri</vt:lpstr>
      <vt:lpstr>等线</vt:lpstr>
      <vt:lpstr>微软雅黑</vt:lpstr>
      <vt:lpstr>Calibri Light</vt:lpstr>
      <vt:lpstr>等线 Light</vt:lpstr>
      <vt:lpstr>Arial Unicode MS</vt:lpstr>
      <vt:lpstr>Office 主题​​</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SHANG FEI</dc:creator>
  <cp:lastModifiedBy>Lee</cp:lastModifiedBy>
  <cp:revision>132</cp:revision>
  <dcterms:created xsi:type="dcterms:W3CDTF">2022-04-06T05:39:00Z</dcterms:created>
  <dcterms:modified xsi:type="dcterms:W3CDTF">2022-06-13T08:16:41Z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A3023A16EC2F49038F935DC7BC2AA928</vt:lpwstr>
  </property>
  <property fmtid="{D5CDD505-2E9C-101B-9397-08002B2CF9AE}" pid="3" name="KSOProductBuildVer">
    <vt:lpwstr>2052-11.1.0.11744</vt:lpwstr>
  </property>
</Properties>
</file>