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media/image1.svg" ContentType="image/svg+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5"/>
  </p:notesMasterIdLst>
  <p:sldIdLst>
    <p:sldId id="256" r:id="rId3"/>
    <p:sldId id="257" r:id="rId4"/>
  </p:sldIdLst>
  <p:sldSz cx="7559675" cy="10691495"/>
  <p:notesSz cx="6858000" cy="9144000"/>
  <p:custDataLst>
    <p:tags r:id="rId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DC6"/>
    <a:srgbClr val="003778"/>
    <a:srgbClr val="00375A"/>
    <a:srgbClr val="003764"/>
    <a:srgbClr val="003768"/>
    <a:srgbClr val="FF3737"/>
    <a:srgbClr val="FE525E"/>
    <a:srgbClr val="FF7A83"/>
    <a:srgbClr val="DBF2FA"/>
    <a:srgbClr val="C901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8824" autoAdjust="0"/>
    <p:restoredTop sz="94479" autoAdjust="0"/>
  </p:normalViewPr>
  <p:slideViewPr>
    <p:cSldViewPr snapToGrid="0" snapToObjects="1">
      <p:cViewPr varScale="1">
        <p:scale>
          <a:sx n="46" d="100"/>
          <a:sy n="46" d="100"/>
        </p:scale>
        <p:origin x="344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gs" Target="tags/tag1.xml"/><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337950" y="1143000"/>
            <a:ext cx="21821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567024" y="1750118"/>
            <a:ext cx="6426276" cy="3723022"/>
          </a:xfrm>
        </p:spPr>
        <p:txBody>
          <a:bodyPr anchor="b"/>
          <a:lstStyle>
            <a:lvl1pPr algn="ctr">
              <a:defRPr sz="4960"/>
            </a:lvl1pPr>
          </a:lstStyle>
          <a:p>
            <a:r>
              <a:rPr lang="zh-CN" altLang="en-US"/>
              <a:t>单击此处编辑母版标题样式</a:t>
            </a:r>
            <a:endParaRPr lang="en-US" dirty="0"/>
          </a:p>
        </p:txBody>
      </p:sp>
      <p:sp>
        <p:nvSpPr>
          <p:cNvPr id="3" name="Subtitle 2"/>
          <p:cNvSpPr>
            <a:spLocks noGrp="1"/>
          </p:cNvSpPr>
          <p:nvPr>
            <p:ph type="subTitle" idx="1"/>
          </p:nvPr>
        </p:nvSpPr>
        <p:spPr>
          <a:xfrm>
            <a:off x="945041" y="5616713"/>
            <a:ext cx="5670244" cy="2581855"/>
          </a:xfrm>
        </p:spPr>
        <p:txBody>
          <a:bodyPr/>
          <a:lstStyle>
            <a:lvl1pPr marL="0" indent="0" algn="ctr">
              <a:buNone/>
              <a:defRPr sz="1985"/>
            </a:lvl1pPr>
            <a:lvl2pPr marL="377825" indent="0" algn="ctr">
              <a:buNone/>
              <a:defRPr sz="1655"/>
            </a:lvl2pPr>
            <a:lvl3pPr marL="756285" indent="0" algn="ctr">
              <a:buNone/>
              <a:defRPr sz="1490"/>
            </a:lvl3pPr>
            <a:lvl4pPr marL="1134110" indent="0" algn="ctr">
              <a:buNone/>
              <a:defRPr sz="1325"/>
            </a:lvl4pPr>
            <a:lvl5pPr marL="1511935" indent="0" algn="ctr">
              <a:buNone/>
              <a:defRPr sz="1325"/>
            </a:lvl5pPr>
            <a:lvl6pPr marL="1889760" indent="0" algn="ctr">
              <a:buNone/>
              <a:defRPr sz="1325"/>
            </a:lvl6pPr>
            <a:lvl7pPr marL="2268220" indent="0" algn="ctr">
              <a:buNone/>
              <a:defRPr sz="1325"/>
            </a:lvl7pPr>
            <a:lvl8pPr marL="2646045" indent="0" algn="ctr">
              <a:buNone/>
              <a:defRPr sz="1325"/>
            </a:lvl8pPr>
            <a:lvl9pPr marL="3023870" indent="0" algn="ctr">
              <a:buNone/>
              <a:defRPr sz="1325"/>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0358" y="569345"/>
            <a:ext cx="1630195" cy="906248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519773" y="569345"/>
            <a:ext cx="4796081" cy="906248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515835" y="2666024"/>
            <a:ext cx="6520780" cy="4448316"/>
          </a:xfrm>
        </p:spPr>
        <p:txBody>
          <a:bodyPr anchor="b"/>
          <a:lstStyle>
            <a:lvl1pPr>
              <a:defRPr sz="4960"/>
            </a:lvl1pPr>
          </a:lstStyle>
          <a:p>
            <a:r>
              <a:rPr lang="zh-CN" altLang="en-US"/>
              <a:t>单击此处编辑母版标题样式</a:t>
            </a:r>
            <a:endParaRPr lang="en-US" dirty="0"/>
          </a:p>
        </p:txBody>
      </p:sp>
      <p:sp>
        <p:nvSpPr>
          <p:cNvPr id="3" name="Text Placeholder 2"/>
          <p:cNvSpPr>
            <a:spLocks noGrp="1"/>
          </p:cNvSpPr>
          <p:nvPr>
            <p:ph type="body" idx="1"/>
          </p:nvPr>
        </p:nvSpPr>
        <p:spPr>
          <a:xfrm>
            <a:off x="515835" y="7156423"/>
            <a:ext cx="6520780" cy="2339264"/>
          </a:xfrm>
        </p:spPr>
        <p:txBody>
          <a:bodyPr/>
          <a:lstStyle>
            <a:lvl1pPr marL="0" indent="0">
              <a:buNone/>
              <a:defRPr sz="1985">
                <a:solidFill>
                  <a:schemeClr val="tx1"/>
                </a:solidFill>
              </a:defRPr>
            </a:lvl1pPr>
            <a:lvl2pPr marL="377825" indent="0">
              <a:buNone/>
              <a:defRPr sz="1655">
                <a:solidFill>
                  <a:schemeClr val="tx1">
                    <a:tint val="75000"/>
                  </a:schemeClr>
                </a:solidFill>
              </a:defRPr>
            </a:lvl2pPr>
            <a:lvl3pPr marL="756285" indent="0">
              <a:buNone/>
              <a:defRPr sz="1490">
                <a:solidFill>
                  <a:schemeClr val="tx1">
                    <a:tint val="75000"/>
                  </a:schemeClr>
                </a:solidFill>
              </a:defRPr>
            </a:lvl3pPr>
            <a:lvl4pPr marL="1134110" indent="0">
              <a:buNone/>
              <a:defRPr sz="1325">
                <a:solidFill>
                  <a:schemeClr val="tx1">
                    <a:tint val="75000"/>
                  </a:schemeClr>
                </a:solidFill>
              </a:defRPr>
            </a:lvl4pPr>
            <a:lvl5pPr marL="1511935" indent="0">
              <a:buNone/>
              <a:defRPr sz="1325">
                <a:solidFill>
                  <a:schemeClr val="tx1">
                    <a:tint val="75000"/>
                  </a:schemeClr>
                </a:solidFill>
              </a:defRPr>
            </a:lvl5pPr>
            <a:lvl6pPr marL="1889760" indent="0">
              <a:buNone/>
              <a:defRPr sz="1325">
                <a:solidFill>
                  <a:schemeClr val="tx1">
                    <a:tint val="75000"/>
                  </a:schemeClr>
                </a:solidFill>
              </a:defRPr>
            </a:lvl6pPr>
            <a:lvl7pPr marL="2268220" indent="0">
              <a:buNone/>
              <a:defRPr sz="1325">
                <a:solidFill>
                  <a:schemeClr val="tx1">
                    <a:tint val="75000"/>
                  </a:schemeClr>
                </a:solidFill>
              </a:defRPr>
            </a:lvl7pPr>
            <a:lvl8pPr marL="2646045" indent="0">
              <a:buNone/>
              <a:defRPr sz="1325">
                <a:solidFill>
                  <a:schemeClr val="tx1">
                    <a:tint val="75000"/>
                  </a:schemeClr>
                </a:solidFill>
              </a:defRPr>
            </a:lvl8pPr>
            <a:lvl9pPr marL="3023870" indent="0">
              <a:buNone/>
              <a:defRPr sz="1325">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519773" y="2846725"/>
            <a:ext cx="3213138" cy="6785109"/>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3827415" y="2846725"/>
            <a:ext cx="3213138" cy="6785109"/>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520757" y="569348"/>
            <a:ext cx="6520780" cy="2066971"/>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520757" y="2621464"/>
            <a:ext cx="3198371" cy="1284738"/>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89760" indent="0">
              <a:buNone/>
              <a:defRPr sz="1325" b="1"/>
            </a:lvl6pPr>
            <a:lvl7pPr marL="2268220" indent="0">
              <a:buNone/>
              <a:defRPr sz="1325" b="1"/>
            </a:lvl7pPr>
            <a:lvl8pPr marL="2646045" indent="0">
              <a:buNone/>
              <a:defRPr sz="1325" b="1"/>
            </a:lvl8pPr>
            <a:lvl9pPr marL="3023870" indent="0">
              <a:buNone/>
              <a:defRPr sz="1325"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520757" y="3906202"/>
            <a:ext cx="3198371" cy="574543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3827415" y="2621464"/>
            <a:ext cx="3214123" cy="1284738"/>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89760" indent="0">
              <a:buNone/>
              <a:defRPr sz="1325" b="1"/>
            </a:lvl6pPr>
            <a:lvl7pPr marL="2268220" indent="0">
              <a:buNone/>
              <a:defRPr sz="1325" b="1"/>
            </a:lvl7pPr>
            <a:lvl8pPr marL="2646045" indent="0">
              <a:buNone/>
              <a:defRPr sz="1325" b="1"/>
            </a:lvl8pPr>
            <a:lvl9pPr marL="3023870" indent="0">
              <a:buNone/>
              <a:defRPr sz="1325"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3827415" y="3906202"/>
            <a:ext cx="3214123" cy="574543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Date Placeholder 6"/>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8" name="Footer Placeholder 7"/>
          <p:cNvSpPr>
            <a:spLocks noGrp="1"/>
          </p:cNvSpPr>
          <p:nvPr>
            <p:ph type="ftr" sz="quarter" idx="11"/>
          </p:nvPr>
        </p:nvSpPr>
        <p:spPr/>
        <p:txBody>
          <a:bodyPr/>
          <a:lstStyle/>
          <a:p>
            <a:endParaRPr kumimoji="1" lang="zh-CN" altLang="en-US"/>
          </a:p>
        </p:txBody>
      </p:sp>
      <p:sp>
        <p:nvSpPr>
          <p:cNvPr id="9" name="Slide Number Placeholder 8"/>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4" name="Footer Placeholder 3"/>
          <p:cNvSpPr>
            <a:spLocks noGrp="1"/>
          </p:cNvSpPr>
          <p:nvPr>
            <p:ph type="ftr" sz="quarter" idx="11"/>
          </p:nvPr>
        </p:nvSpPr>
        <p:spPr/>
        <p:txBody>
          <a:bodyPr/>
          <a:lstStyle/>
          <a:p>
            <a:endParaRPr kumimoji="1" lang="zh-CN" altLang="en-US"/>
          </a:p>
        </p:txBody>
      </p:sp>
      <p:sp>
        <p:nvSpPr>
          <p:cNvPr id="5" name="Slide Number Placeholder 4"/>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3" name="Footer Placeholder 2"/>
          <p:cNvSpPr>
            <a:spLocks noGrp="1"/>
          </p:cNvSpPr>
          <p:nvPr>
            <p:ph type="ftr" sz="quarter" idx="11"/>
          </p:nvPr>
        </p:nvSpPr>
        <p:spPr/>
        <p:txBody>
          <a:bodyPr/>
          <a:lstStyle/>
          <a:p>
            <a:endParaRPr kumimoji="1" lang="zh-CN" altLang="en-US"/>
          </a:p>
        </p:txBody>
      </p:sp>
      <p:sp>
        <p:nvSpPr>
          <p:cNvPr id="4" name="Slide Number Placeholder 3"/>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520757" y="712918"/>
            <a:ext cx="2438402" cy="2495217"/>
          </a:xfrm>
        </p:spPr>
        <p:txBody>
          <a:bodyPr anchor="b"/>
          <a:lstStyle>
            <a:lvl1pPr>
              <a:defRPr sz="2645"/>
            </a:lvl1pPr>
          </a:lstStyle>
          <a:p>
            <a:r>
              <a:rPr lang="zh-CN" altLang="en-US"/>
              <a:t>单击此处编辑母版标题样式</a:t>
            </a:r>
            <a:endParaRPr lang="en-US" dirty="0"/>
          </a:p>
        </p:txBody>
      </p:sp>
      <p:sp>
        <p:nvSpPr>
          <p:cNvPr id="3" name="Content Placeholder 2"/>
          <p:cNvSpPr>
            <a:spLocks noGrp="1"/>
          </p:cNvSpPr>
          <p:nvPr>
            <p:ph idx="1"/>
          </p:nvPr>
        </p:nvSpPr>
        <p:spPr>
          <a:xfrm>
            <a:off x="3214123" y="1539708"/>
            <a:ext cx="3827415" cy="7599519"/>
          </a:xfrm>
        </p:spPr>
        <p:txBody>
          <a:bodyPr/>
          <a:lstStyle>
            <a:lvl1pPr>
              <a:defRPr sz="2645"/>
            </a:lvl1pPr>
            <a:lvl2pPr>
              <a:defRPr sz="2315"/>
            </a:lvl2pPr>
            <a:lvl3pPr>
              <a:defRPr sz="1985"/>
            </a:lvl3pPr>
            <a:lvl4pPr>
              <a:defRPr sz="1655"/>
            </a:lvl4pPr>
            <a:lvl5pPr>
              <a:defRPr sz="1655"/>
            </a:lvl5pPr>
            <a:lvl6pPr>
              <a:defRPr sz="1655"/>
            </a:lvl6pPr>
            <a:lvl7pPr>
              <a:defRPr sz="1655"/>
            </a:lvl7pPr>
            <a:lvl8pPr>
              <a:defRPr sz="1655"/>
            </a:lvl8pPr>
            <a:lvl9pPr>
              <a:defRPr sz="1655"/>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520757" y="3208135"/>
            <a:ext cx="2438402" cy="5943467"/>
          </a:xfrm>
        </p:spPr>
        <p:txBody>
          <a:bodyPr/>
          <a:lstStyle>
            <a:lvl1pPr marL="0" indent="0">
              <a:buNone/>
              <a:defRPr sz="1325"/>
            </a:lvl1pPr>
            <a:lvl2pPr marL="377825" indent="0">
              <a:buNone/>
              <a:defRPr sz="1155"/>
            </a:lvl2pPr>
            <a:lvl3pPr marL="756285" indent="0">
              <a:buNone/>
              <a:defRPr sz="990"/>
            </a:lvl3pPr>
            <a:lvl4pPr marL="1134110" indent="0">
              <a:buNone/>
              <a:defRPr sz="825"/>
            </a:lvl4pPr>
            <a:lvl5pPr marL="1511935" indent="0">
              <a:buNone/>
              <a:defRPr sz="825"/>
            </a:lvl5pPr>
            <a:lvl6pPr marL="1889760" indent="0">
              <a:buNone/>
              <a:defRPr sz="825"/>
            </a:lvl6pPr>
            <a:lvl7pPr marL="2268220" indent="0">
              <a:buNone/>
              <a:defRPr sz="825"/>
            </a:lvl7pPr>
            <a:lvl8pPr marL="2646045" indent="0">
              <a:buNone/>
              <a:defRPr sz="825"/>
            </a:lvl8pPr>
            <a:lvl9pPr marL="3023870" indent="0">
              <a:buNone/>
              <a:defRPr sz="8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520757" y="712918"/>
            <a:ext cx="2438402" cy="2495217"/>
          </a:xfrm>
        </p:spPr>
        <p:txBody>
          <a:bodyPr anchor="b"/>
          <a:lstStyle>
            <a:lvl1pPr>
              <a:defRPr sz="2645"/>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214123" y="1539708"/>
            <a:ext cx="3827415" cy="7599519"/>
          </a:xfrm>
        </p:spPr>
        <p:txBody>
          <a:bodyPr anchor="t"/>
          <a:lstStyle>
            <a:lvl1pPr marL="0" indent="0">
              <a:buNone/>
              <a:defRPr sz="2645"/>
            </a:lvl1pPr>
            <a:lvl2pPr marL="377825" indent="0">
              <a:buNone/>
              <a:defRPr sz="2315"/>
            </a:lvl2pPr>
            <a:lvl3pPr marL="756285" indent="0">
              <a:buNone/>
              <a:defRPr sz="1985"/>
            </a:lvl3pPr>
            <a:lvl4pPr marL="1134110" indent="0">
              <a:buNone/>
              <a:defRPr sz="1655"/>
            </a:lvl4pPr>
            <a:lvl5pPr marL="1511935" indent="0">
              <a:buNone/>
              <a:defRPr sz="1655"/>
            </a:lvl5pPr>
            <a:lvl6pPr marL="1889760" indent="0">
              <a:buNone/>
              <a:defRPr sz="1655"/>
            </a:lvl6pPr>
            <a:lvl7pPr marL="2268220" indent="0">
              <a:buNone/>
              <a:defRPr sz="1655"/>
            </a:lvl7pPr>
            <a:lvl8pPr marL="2646045" indent="0">
              <a:buNone/>
              <a:defRPr sz="1655"/>
            </a:lvl8pPr>
            <a:lvl9pPr marL="3023870" indent="0">
              <a:buNone/>
              <a:defRPr sz="1655"/>
            </a:lvl9pPr>
          </a:lstStyle>
          <a:p>
            <a:r>
              <a:rPr lang="zh-CN" altLang="en-US"/>
              <a:t>单击图标添加图片</a:t>
            </a:r>
            <a:endParaRPr lang="en-US" dirty="0"/>
          </a:p>
        </p:txBody>
      </p:sp>
      <p:sp>
        <p:nvSpPr>
          <p:cNvPr id="4" name="Text Placeholder 3"/>
          <p:cNvSpPr>
            <a:spLocks noGrp="1"/>
          </p:cNvSpPr>
          <p:nvPr>
            <p:ph type="body" sz="half" idx="2"/>
          </p:nvPr>
        </p:nvSpPr>
        <p:spPr>
          <a:xfrm>
            <a:off x="520757" y="3208135"/>
            <a:ext cx="2438402" cy="5943467"/>
          </a:xfrm>
        </p:spPr>
        <p:txBody>
          <a:bodyPr/>
          <a:lstStyle>
            <a:lvl1pPr marL="0" indent="0">
              <a:buNone/>
              <a:defRPr sz="1325"/>
            </a:lvl1pPr>
            <a:lvl2pPr marL="377825" indent="0">
              <a:buNone/>
              <a:defRPr sz="1155"/>
            </a:lvl2pPr>
            <a:lvl3pPr marL="756285" indent="0">
              <a:buNone/>
              <a:defRPr sz="990"/>
            </a:lvl3pPr>
            <a:lvl4pPr marL="1134110" indent="0">
              <a:buNone/>
              <a:defRPr sz="825"/>
            </a:lvl4pPr>
            <a:lvl5pPr marL="1511935" indent="0">
              <a:buNone/>
              <a:defRPr sz="825"/>
            </a:lvl5pPr>
            <a:lvl6pPr marL="1889760" indent="0">
              <a:buNone/>
              <a:defRPr sz="825"/>
            </a:lvl6pPr>
            <a:lvl7pPr marL="2268220" indent="0">
              <a:buNone/>
              <a:defRPr sz="825"/>
            </a:lvl7pPr>
            <a:lvl8pPr marL="2646045" indent="0">
              <a:buNone/>
              <a:defRPr sz="825"/>
            </a:lvl8pPr>
            <a:lvl9pPr marL="3023870" indent="0">
              <a:buNone/>
              <a:defRPr sz="8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73" y="569348"/>
            <a:ext cx="6520780" cy="2066971"/>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519773" y="2846725"/>
            <a:ext cx="6520780" cy="6785109"/>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519773" y="9911556"/>
            <a:ext cx="1701073" cy="569345"/>
          </a:xfrm>
          <a:prstGeom prst="rect">
            <a:avLst/>
          </a:prstGeom>
        </p:spPr>
        <p:txBody>
          <a:bodyPr vert="horz" lIns="91440" tIns="45720" rIns="91440" bIns="45720" rtlCol="0" anchor="ctr"/>
          <a:lstStyle>
            <a:lvl1pPr algn="l">
              <a:defRPr sz="990">
                <a:solidFill>
                  <a:schemeClr val="tx1">
                    <a:tint val="75000"/>
                  </a:schemeClr>
                </a:solidFill>
              </a:defRPr>
            </a:lvl1p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3"/>
          </p:nvPr>
        </p:nvSpPr>
        <p:spPr>
          <a:xfrm>
            <a:off x="2504358" y="9911556"/>
            <a:ext cx="2551610" cy="569345"/>
          </a:xfrm>
          <a:prstGeom prst="rect">
            <a:avLst/>
          </a:prstGeom>
        </p:spPr>
        <p:txBody>
          <a:bodyPr vert="horz" lIns="91440" tIns="45720" rIns="91440" bIns="45720" rtlCol="0" anchor="ctr"/>
          <a:lstStyle>
            <a:lvl1pPr algn="ctr">
              <a:defRPr sz="990">
                <a:solidFill>
                  <a:schemeClr val="tx1">
                    <a:tint val="75000"/>
                  </a:schemeClr>
                </a:solidFill>
              </a:defRPr>
            </a:lvl1pPr>
          </a:lstStyle>
          <a:p>
            <a:endParaRPr kumimoji="1" lang="zh-CN" altLang="en-US"/>
          </a:p>
        </p:txBody>
      </p:sp>
      <p:sp>
        <p:nvSpPr>
          <p:cNvPr id="6" name="Slide Number Placeholder 5"/>
          <p:cNvSpPr>
            <a:spLocks noGrp="1"/>
          </p:cNvSpPr>
          <p:nvPr>
            <p:ph type="sldNum" sz="quarter" idx="4"/>
          </p:nvPr>
        </p:nvSpPr>
        <p:spPr>
          <a:xfrm>
            <a:off x="5339480" y="9911556"/>
            <a:ext cx="1701073" cy="569345"/>
          </a:xfrm>
          <a:prstGeom prst="rect">
            <a:avLst/>
          </a:prstGeom>
        </p:spPr>
        <p:txBody>
          <a:bodyPr vert="horz" lIns="91440" tIns="45720" rIns="91440" bIns="45720" rtlCol="0" anchor="ctr"/>
          <a:lstStyle>
            <a:lvl1pPr algn="r">
              <a:defRPr sz="990">
                <a:solidFill>
                  <a:schemeClr val="tx1">
                    <a:tint val="75000"/>
                  </a:schemeClr>
                </a:solidFill>
              </a:defRPr>
            </a:lvl1pPr>
          </a:lstStyle>
          <a:p>
            <a:fld id="{C728DA52-3649-BA4E-B021-D75B40B8A59E}" type="slidenum">
              <a:rPr kumimoji="1" lang="zh-CN" altLang="en-US" smtClean="0"/>
            </a:fld>
            <a:endParaRPr kumimoji="1"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756285" rtl="0" eaLnBrk="1" latinLnBrk="0" hangingPunct="1">
        <a:lnSpc>
          <a:spcPct val="90000"/>
        </a:lnSpc>
        <a:spcBef>
          <a:spcPct val="0"/>
        </a:spcBef>
        <a:buNone/>
        <a:defRPr sz="3640" kern="1200">
          <a:solidFill>
            <a:schemeClr val="tx1"/>
          </a:solidFill>
          <a:latin typeface="+mj-lt"/>
          <a:ea typeface="+mj-ea"/>
          <a:cs typeface="+mj-cs"/>
        </a:defRPr>
      </a:lvl1pPr>
    </p:titleStyle>
    <p:bodyStyle>
      <a:lvl1pPr marL="189230" indent="-189230" algn="l" defTabSz="756285" rtl="0" eaLnBrk="1" latinLnBrk="0" hangingPunct="1">
        <a:lnSpc>
          <a:spcPct val="90000"/>
        </a:lnSpc>
        <a:spcBef>
          <a:spcPct val="166000"/>
        </a:spcBef>
        <a:buFont typeface="Arial" panose="020B0604020202020204" pitchFamily="34" charset="0"/>
        <a:buChar char="•"/>
        <a:defRPr sz="2315" kern="1200">
          <a:solidFill>
            <a:schemeClr val="tx1"/>
          </a:solidFill>
          <a:latin typeface="+mn-lt"/>
          <a:ea typeface="+mn-ea"/>
          <a:cs typeface="+mn-cs"/>
        </a:defRPr>
      </a:lvl1pPr>
      <a:lvl2pPr marL="567055" indent="-189230" algn="l" defTabSz="756285" rtl="0" eaLnBrk="1" latinLnBrk="0" hangingPunct="1">
        <a:lnSpc>
          <a:spcPct val="90000"/>
        </a:lnSpc>
        <a:spcBef>
          <a:spcPct val="83000"/>
        </a:spcBef>
        <a:buFont typeface="Arial" panose="020B0604020202020204" pitchFamily="34" charset="0"/>
        <a:buChar char="•"/>
        <a:defRPr sz="1985" kern="1200">
          <a:solidFill>
            <a:schemeClr val="tx1"/>
          </a:solidFill>
          <a:latin typeface="+mn-lt"/>
          <a:ea typeface="+mn-ea"/>
          <a:cs typeface="+mn-cs"/>
        </a:defRPr>
      </a:lvl2pPr>
      <a:lvl3pPr marL="944880" indent="-189230" algn="l" defTabSz="756285" rtl="0" eaLnBrk="1" latinLnBrk="0" hangingPunct="1">
        <a:lnSpc>
          <a:spcPct val="90000"/>
        </a:lnSpc>
        <a:spcBef>
          <a:spcPct val="83000"/>
        </a:spcBef>
        <a:buFont typeface="Arial" panose="020B0604020202020204" pitchFamily="34" charset="0"/>
        <a:buChar char="•"/>
        <a:defRPr sz="1655" kern="1200">
          <a:solidFill>
            <a:schemeClr val="tx1"/>
          </a:solidFill>
          <a:latin typeface="+mn-lt"/>
          <a:ea typeface="+mn-ea"/>
          <a:cs typeface="+mn-cs"/>
        </a:defRPr>
      </a:lvl3pPr>
      <a:lvl4pPr marL="132270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4pPr>
      <a:lvl5pPr marL="170116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5pPr>
      <a:lvl6pPr marL="2078990"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6pPr>
      <a:lvl7pPr marL="245681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7pPr>
      <a:lvl8pPr marL="283527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8pPr>
      <a:lvl9pPr marL="3213100"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9pPr>
    </p:bodyStyle>
    <p:otherStyle>
      <a:defPPr>
        <a:defRPr lang="en-US"/>
      </a:defPPr>
      <a:lvl1pPr marL="0" algn="l" defTabSz="756285" rtl="0" eaLnBrk="1" latinLnBrk="0" hangingPunct="1">
        <a:defRPr sz="1490" kern="1200">
          <a:solidFill>
            <a:schemeClr val="tx1"/>
          </a:solidFill>
          <a:latin typeface="+mn-lt"/>
          <a:ea typeface="+mn-ea"/>
          <a:cs typeface="+mn-cs"/>
        </a:defRPr>
      </a:lvl1pPr>
      <a:lvl2pPr marL="377825" algn="l" defTabSz="756285" rtl="0" eaLnBrk="1" latinLnBrk="0" hangingPunct="1">
        <a:defRPr sz="1490" kern="1200">
          <a:solidFill>
            <a:schemeClr val="tx1"/>
          </a:solidFill>
          <a:latin typeface="+mn-lt"/>
          <a:ea typeface="+mn-ea"/>
          <a:cs typeface="+mn-cs"/>
        </a:defRPr>
      </a:lvl2pPr>
      <a:lvl3pPr marL="756285" algn="l" defTabSz="756285" rtl="0" eaLnBrk="1" latinLnBrk="0" hangingPunct="1">
        <a:defRPr sz="1490" kern="1200">
          <a:solidFill>
            <a:schemeClr val="tx1"/>
          </a:solidFill>
          <a:latin typeface="+mn-lt"/>
          <a:ea typeface="+mn-ea"/>
          <a:cs typeface="+mn-cs"/>
        </a:defRPr>
      </a:lvl3pPr>
      <a:lvl4pPr marL="1134110" algn="l" defTabSz="756285" rtl="0" eaLnBrk="1" latinLnBrk="0" hangingPunct="1">
        <a:defRPr sz="1490" kern="1200">
          <a:solidFill>
            <a:schemeClr val="tx1"/>
          </a:solidFill>
          <a:latin typeface="+mn-lt"/>
          <a:ea typeface="+mn-ea"/>
          <a:cs typeface="+mn-cs"/>
        </a:defRPr>
      </a:lvl4pPr>
      <a:lvl5pPr marL="1511935" algn="l" defTabSz="756285" rtl="0" eaLnBrk="1" latinLnBrk="0" hangingPunct="1">
        <a:defRPr sz="1490" kern="1200">
          <a:solidFill>
            <a:schemeClr val="tx1"/>
          </a:solidFill>
          <a:latin typeface="+mn-lt"/>
          <a:ea typeface="+mn-ea"/>
          <a:cs typeface="+mn-cs"/>
        </a:defRPr>
      </a:lvl5pPr>
      <a:lvl6pPr marL="1889760" algn="l" defTabSz="756285" rtl="0" eaLnBrk="1" latinLnBrk="0" hangingPunct="1">
        <a:defRPr sz="1490" kern="1200">
          <a:solidFill>
            <a:schemeClr val="tx1"/>
          </a:solidFill>
          <a:latin typeface="+mn-lt"/>
          <a:ea typeface="+mn-ea"/>
          <a:cs typeface="+mn-cs"/>
        </a:defRPr>
      </a:lvl6pPr>
      <a:lvl7pPr marL="2268220" algn="l" defTabSz="756285" rtl="0" eaLnBrk="1" latinLnBrk="0" hangingPunct="1">
        <a:defRPr sz="1490" kern="1200">
          <a:solidFill>
            <a:schemeClr val="tx1"/>
          </a:solidFill>
          <a:latin typeface="+mn-lt"/>
          <a:ea typeface="+mn-ea"/>
          <a:cs typeface="+mn-cs"/>
        </a:defRPr>
      </a:lvl7pPr>
      <a:lvl8pPr marL="2646045" algn="l" defTabSz="756285" rtl="0" eaLnBrk="1" latinLnBrk="0" hangingPunct="1">
        <a:defRPr sz="1490" kern="1200">
          <a:solidFill>
            <a:schemeClr val="tx1"/>
          </a:solidFill>
          <a:latin typeface="+mn-lt"/>
          <a:ea typeface="+mn-ea"/>
          <a:cs typeface="+mn-cs"/>
        </a:defRPr>
      </a:lvl8pPr>
      <a:lvl9pPr marL="3023870" algn="l" defTabSz="756285" rtl="0" eaLnBrk="1" latinLnBrk="0" hangingPunct="1">
        <a:defRPr sz="14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3.png"/><Relationship Id="rId3" Type="http://schemas.openxmlformats.org/officeDocument/2006/relationships/image" Target="../media/image1.svg"/><Relationship Id="rId2" Type="http://schemas.openxmlformats.org/officeDocument/2006/relationships/image" Target="../media/image2.pn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svg"/><Relationship Id="rId2" Type="http://schemas.openxmlformats.org/officeDocument/2006/relationships/image" Target="../media/image2.pn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文本框 89"/>
          <p:cNvSpPr txBox="1"/>
          <p:nvPr/>
        </p:nvSpPr>
        <p:spPr>
          <a:xfrm>
            <a:off x="229235" y="6623050"/>
            <a:ext cx="3129915" cy="275590"/>
          </a:xfrm>
          <a:prstGeom prst="rect">
            <a:avLst/>
          </a:prstGeom>
          <a:gradFill>
            <a:gsLst>
              <a:gs pos="2000">
                <a:srgbClr val="F9F8F6"/>
              </a:gs>
              <a:gs pos="100000">
                <a:srgbClr val="CCCBC9"/>
              </a:gs>
            </a:gsLst>
            <a:lin ang="13500000" scaled="0"/>
          </a:gradFill>
        </p:spPr>
        <p:txBody>
          <a:bodyPr wrap="square" rtlCol="0">
            <a:spAutoFit/>
          </a:bodyPr>
          <a:p>
            <a:endParaRPr lang="zh-CN" altLang="en-US" sz="1200"/>
          </a:p>
        </p:txBody>
      </p:sp>
      <p:sp>
        <p:nvSpPr>
          <p:cNvPr id="88" name="文本框 87"/>
          <p:cNvSpPr txBox="1"/>
          <p:nvPr/>
        </p:nvSpPr>
        <p:spPr>
          <a:xfrm>
            <a:off x="250825" y="6074410"/>
            <a:ext cx="3108960" cy="275590"/>
          </a:xfrm>
          <a:prstGeom prst="rect">
            <a:avLst/>
          </a:prstGeom>
          <a:gradFill>
            <a:gsLst>
              <a:gs pos="2000">
                <a:srgbClr val="F9F8F6"/>
              </a:gs>
              <a:gs pos="100000">
                <a:srgbClr val="CCCBC9"/>
              </a:gs>
            </a:gsLst>
            <a:lin ang="13500000" scaled="0"/>
          </a:gradFill>
        </p:spPr>
        <p:txBody>
          <a:bodyPr wrap="square" rtlCol="0">
            <a:spAutoFit/>
          </a:bodyPr>
          <a:p>
            <a:endParaRPr lang="zh-CN" altLang="en-US" sz="1200"/>
          </a:p>
        </p:txBody>
      </p:sp>
      <p:sp>
        <p:nvSpPr>
          <p:cNvPr id="87" name="文本框 86"/>
          <p:cNvSpPr txBox="1"/>
          <p:nvPr/>
        </p:nvSpPr>
        <p:spPr>
          <a:xfrm>
            <a:off x="249555" y="5469255"/>
            <a:ext cx="3129915" cy="275590"/>
          </a:xfrm>
          <a:prstGeom prst="rect">
            <a:avLst/>
          </a:prstGeom>
          <a:gradFill>
            <a:gsLst>
              <a:gs pos="2000">
                <a:srgbClr val="F9F8F6"/>
              </a:gs>
              <a:gs pos="100000">
                <a:srgbClr val="CCCBC9"/>
              </a:gs>
            </a:gsLst>
            <a:lin ang="13500000" scaled="0"/>
          </a:gradFill>
        </p:spPr>
        <p:txBody>
          <a:bodyPr wrap="square" rtlCol="0">
            <a:spAutoFit/>
          </a:bodyPr>
          <a:p>
            <a:endParaRPr lang="zh-CN" altLang="en-US" sz="1200"/>
          </a:p>
        </p:txBody>
      </p:sp>
      <p:sp>
        <p:nvSpPr>
          <p:cNvPr id="7" name="文本框 6"/>
          <p:cNvSpPr txBox="1"/>
          <p:nvPr/>
        </p:nvSpPr>
        <p:spPr>
          <a:xfrm>
            <a:off x="5053049" y="408447"/>
            <a:ext cx="2817114" cy="245110"/>
          </a:xfrm>
          <a:prstGeom prst="rect">
            <a:avLst/>
          </a:prstGeom>
          <a:noFill/>
        </p:spPr>
        <p:txBody>
          <a:bodyPr wrap="square" rtlCol="0">
            <a:spAutoFit/>
          </a:bodyPr>
          <a:lstStyle/>
          <a:p>
            <a:r>
              <a:rPr lang="en-US" altLang="zh-CN" sz="1000" dirty="0">
                <a:latin typeface="宋体" panose="02010600030101010101" pitchFamily="2" charset="-122"/>
                <a:ea typeface="宋体" panose="02010600030101010101" pitchFamily="2" charset="-122"/>
              </a:rPr>
              <a:t>        </a:t>
            </a:r>
            <a:r>
              <a:rPr lang="en-US" altLang="zh-CN" sz="1000" b="1" dirty="0">
                <a:latin typeface="宋体" panose="02010600030101010101" pitchFamily="2" charset="-122"/>
                <a:ea typeface="宋体" panose="02010600030101010101" pitchFamily="2" charset="-122"/>
              </a:rPr>
              <a:t>The Expert In Fire Testing</a:t>
            </a:r>
            <a:endParaRPr lang="zh-CN" altLang="en-US" sz="1000" dirty="0">
              <a:latin typeface="宋体" panose="02010600030101010101" pitchFamily="2" charset="-122"/>
              <a:ea typeface="宋体" panose="02010600030101010101" pitchFamily="2" charset="-122"/>
            </a:endParaRPr>
          </a:p>
        </p:txBody>
      </p:sp>
      <p:cxnSp>
        <p:nvCxnSpPr>
          <p:cNvPr id="9" name="直接连接符 8"/>
          <p:cNvCxnSpPr/>
          <p:nvPr/>
        </p:nvCxnSpPr>
        <p:spPr>
          <a:xfrm>
            <a:off x="0" y="688340"/>
            <a:ext cx="7560945" cy="0"/>
          </a:xfrm>
          <a:prstGeom prst="line">
            <a:avLst/>
          </a:prstGeom>
          <a:ln w="57150">
            <a:solidFill>
              <a:srgbClr val="C9010C"/>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a:off x="221615" y="808990"/>
            <a:ext cx="6219825" cy="368300"/>
          </a:xfrm>
          <a:prstGeom prst="rect">
            <a:avLst/>
          </a:prstGeom>
          <a:noFill/>
        </p:spPr>
        <p:txBody>
          <a:bodyPr wrap="square" rtlCol="0">
            <a:spAutoFit/>
          </a:bodyPr>
          <a:lstStyle/>
          <a:p>
            <a:r>
              <a:rPr lang="en-US" altLang="zh-CN" b="1" dirty="0">
                <a:latin typeface="Times New Roman" panose="02020603050405020304" pitchFamily="18" charset="0"/>
                <a:ea typeface="宋体" panose="02010600030101010101" pitchFamily="2" charset="-122"/>
                <a:cs typeface="Times New Roman" panose="02020603050405020304" pitchFamily="18" charset="0"/>
              </a:rPr>
              <a:t>Textiles Vertical Burning Tester</a:t>
            </a:r>
            <a:endParaRPr lang="en-US" altLang="zh-CN" b="1"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16" name="文本框 15"/>
          <p:cNvSpPr txBox="1"/>
          <p:nvPr/>
        </p:nvSpPr>
        <p:spPr>
          <a:xfrm>
            <a:off x="177800" y="1250315"/>
            <a:ext cx="3838575" cy="1822450"/>
          </a:xfrm>
          <a:prstGeom prst="rect">
            <a:avLst/>
          </a:prstGeom>
          <a:noFill/>
        </p:spPr>
        <p:txBody>
          <a:bodyPr wrap="square" rtlCol="0">
            <a:spAutoFit/>
          </a:bodyPr>
          <a:lstStyle/>
          <a:p>
            <a:pPr fontAlgn="auto">
              <a:lnSpc>
                <a:spcPts val="1500"/>
              </a:lnSpc>
            </a:pPr>
            <a:r>
              <a:rPr lang="en-US" sz="1000" dirty="0">
                <a:latin typeface="宋体" panose="02010600030101010101" pitchFamily="2" charset="-122"/>
                <a:ea typeface="宋体" panose="02010600030101010101" pitchFamily="2" charset="-122"/>
                <a:cs typeface="MicrosoftYaHei"/>
              </a:rPr>
              <a:t>   </a:t>
            </a:r>
            <a:r>
              <a:rPr sz="1000" dirty="0">
                <a:latin typeface="Times New Roman" panose="02020603050405020304" pitchFamily="18" charset="0"/>
                <a:ea typeface="宋体" panose="02010600030101010101" pitchFamily="2" charset="-122"/>
                <a:cs typeface="Times New Roman" panose="02020603050405020304" pitchFamily="18" charset="0"/>
              </a:rPr>
              <a:t>The equipment is manufactured according to the standard test method of flame retardant properties of various flame retardant textiles, used for testing the tendency of continued burning, smouldering and carbonization of textiles. Suitable for flame retardant woven fabrics, knitted fabrics, coating products, laminated products and other flame retardant properties. The principle of the test is: the sample of a certain size will be placed in the specified burner lit, measured after the specified lighting time, the sample continued burning, smouldering time and damage length.</a:t>
            </a:r>
            <a:endParaRPr sz="1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2" name="文本框 21"/>
          <p:cNvSpPr txBox="1"/>
          <p:nvPr/>
        </p:nvSpPr>
        <p:spPr>
          <a:xfrm flipH="1">
            <a:off x="249555" y="7735570"/>
            <a:ext cx="3334385" cy="2399665"/>
          </a:xfrm>
          <a:prstGeom prst="rect">
            <a:avLst/>
          </a:prstGeom>
          <a:noFill/>
        </p:spPr>
        <p:txBody>
          <a:bodyPr wrap="square">
            <a:spAutoFit/>
          </a:bodyPr>
          <a:lstStyle/>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rPr>
              <a:t>Steel structure </a:t>
            </a:r>
            <a:r>
              <a:rPr lang="en-US" sz="1000" dirty="0">
                <a:latin typeface="Times New Roman" panose="02020603050405020304" pitchFamily="18" charset="0"/>
                <a:ea typeface="宋体" panose="02010600030101010101" pitchFamily="2" charset="-122"/>
                <a:cs typeface="Times New Roman" panose="02020603050405020304" pitchFamily="18" charset="0"/>
              </a:rPr>
              <a:t>chamber</a:t>
            </a:r>
            <a:r>
              <a:rPr altLang="zh-CN" sz="1000" dirty="0">
                <a:latin typeface="Times New Roman" panose="02020603050405020304" pitchFamily="18" charset="0"/>
                <a:ea typeface="宋体" panose="02010600030101010101" pitchFamily="2" charset="-122"/>
                <a:cs typeface="Times New Roman" panose="02020603050405020304" pitchFamily="18" charset="0"/>
              </a:rPr>
              <a:t>, </a:t>
            </a:r>
            <a:r>
              <a:rPr lang="en-US" sz="1000" dirty="0">
                <a:latin typeface="Times New Roman" panose="02020603050405020304" pitchFamily="18" charset="0"/>
                <a:ea typeface="宋体" panose="02010600030101010101" pitchFamily="2" charset="-122"/>
                <a:cs typeface="Times New Roman" panose="02020603050405020304" pitchFamily="18" charset="0"/>
              </a:rPr>
              <a:t>chamber</a:t>
            </a:r>
            <a:r>
              <a:rPr altLang="zh-CN" sz="1000" dirty="0">
                <a:latin typeface="Times New Roman" panose="02020603050405020304" pitchFamily="18" charset="0"/>
                <a:ea typeface="宋体" panose="02010600030101010101" pitchFamily="2" charset="-122"/>
                <a:cs typeface="Times New Roman" panose="02020603050405020304" pitchFamily="18" charset="0"/>
              </a:rPr>
              <a:t> size is 329mm*329mm*767mm, </a:t>
            </a:r>
            <a:r>
              <a:rPr lang="en-US" sz="1000" dirty="0">
                <a:latin typeface="Times New Roman" panose="02020603050405020304" pitchFamily="18" charset="0"/>
                <a:ea typeface="宋体" panose="02010600030101010101" pitchFamily="2" charset="-122"/>
                <a:cs typeface="Times New Roman" panose="02020603050405020304" pitchFamily="18" charset="0"/>
              </a:rPr>
              <a:t>chamber</a:t>
            </a:r>
            <a:r>
              <a:rPr altLang="zh-CN" sz="1000" dirty="0">
                <a:latin typeface="Times New Roman" panose="02020603050405020304" pitchFamily="18" charset="0"/>
                <a:ea typeface="宋体" panose="02010600030101010101" pitchFamily="2" charset="-122"/>
                <a:cs typeface="Times New Roman" panose="02020603050405020304" pitchFamily="18" charset="0"/>
              </a:rPr>
              <a:t> two sides and the top of the layout of 12.5mm air inlet holes and smoke holes.</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rPr>
              <a:t>A large observation window is installed on the front of the box body, and the inner wall of the box is painted in dark color to facilitate the observation of the combustion condition of the sample.</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rPr>
              <a:t>Introduction of industrial design concept of structure, appearance and interface design, integrated panel structure, easy to operate, friendly interface, ergonomic and operating habits, beautiful appearance</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4" name="文本框 23"/>
          <p:cNvSpPr txBox="1"/>
          <p:nvPr/>
        </p:nvSpPr>
        <p:spPr>
          <a:xfrm>
            <a:off x="177800" y="3565525"/>
            <a:ext cx="3380105" cy="1245235"/>
          </a:xfrm>
          <a:prstGeom prst="rect">
            <a:avLst/>
          </a:prstGeom>
          <a:noFill/>
        </p:spPr>
        <p:txBody>
          <a:bodyPr wrap="square">
            <a:spAutoFit/>
          </a:bodyPr>
          <a:lstStyle/>
          <a:p>
            <a:pPr fontAlgn="auto">
              <a:lnSpc>
                <a:spcPts val="1500"/>
              </a:lnSpc>
            </a:pPr>
            <a:r>
              <a:rPr lang="zh-CN" altLang="zh-CN" sz="1000" dirty="0">
                <a:latin typeface="Times New Roman" panose="02020603050405020304" pitchFamily="18" charset="0"/>
                <a:ea typeface="宋体" panose="02010600030101010101" pitchFamily="2" charset="-122"/>
                <a:cs typeface="Times New Roman" panose="02020603050405020304" pitchFamily="18" charset="0"/>
              </a:rPr>
              <a:t>CFR 1615/1616 Children's Pajamas</a:t>
            </a:r>
            <a:endParaRPr lang="zh-CN" altLang="zh-CN" sz="10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1500"/>
              </a:lnSpc>
            </a:pPr>
            <a:r>
              <a:rPr lang="zh-CN" altLang="zh-CN" sz="1000" dirty="0">
                <a:latin typeface="Times New Roman" panose="02020603050405020304" pitchFamily="18" charset="0"/>
                <a:ea typeface="宋体" panose="02010600030101010101" pitchFamily="2" charset="-122"/>
                <a:cs typeface="Times New Roman" panose="02020603050405020304" pitchFamily="18" charset="0"/>
              </a:rPr>
              <a:t>CA TB117 Flame retardant standard for upholstered Furniture fabrics and fillings</a:t>
            </a:r>
            <a:endParaRPr lang="zh-CN" altLang="zh-CN" sz="10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1500"/>
              </a:lnSpc>
            </a:pPr>
            <a:r>
              <a:rPr lang="zh-CN" altLang="zh-CN" sz="1000" dirty="0">
                <a:latin typeface="Times New Roman" panose="02020603050405020304" pitchFamily="18" charset="0"/>
                <a:ea typeface="宋体" panose="02010600030101010101" pitchFamily="2" charset="-122"/>
                <a:cs typeface="Times New Roman" panose="02020603050405020304" pitchFamily="18" charset="0"/>
              </a:rPr>
              <a:t>GB/T 5455 Vertical combustion test</a:t>
            </a:r>
            <a:endParaRPr lang="zh-CN" altLang="zh-CN" sz="10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1500"/>
              </a:lnSpc>
            </a:pPr>
            <a:r>
              <a:rPr lang="zh-CN" altLang="zh-CN" sz="1000" dirty="0">
                <a:latin typeface="Times New Roman" panose="02020603050405020304" pitchFamily="18" charset="0"/>
                <a:ea typeface="宋体" panose="02010600030101010101" pitchFamily="2" charset="-122"/>
                <a:cs typeface="Times New Roman" panose="02020603050405020304" pitchFamily="18" charset="0"/>
              </a:rPr>
              <a:t>GB/T 5725 Safety net 6.1.6 Flame retardant test</a:t>
            </a:r>
            <a:endParaRPr lang="zh-CN" altLang="zh-CN" sz="10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1500"/>
              </a:lnSpc>
            </a:pPr>
            <a:r>
              <a:rPr lang="zh-CN" altLang="zh-CN" sz="1000" dirty="0">
                <a:latin typeface="Times New Roman" panose="02020603050405020304" pitchFamily="18" charset="0"/>
                <a:ea typeface="宋体" panose="02010600030101010101" pitchFamily="2" charset="-122"/>
                <a:cs typeface="Times New Roman" panose="02020603050405020304" pitchFamily="18" charset="0"/>
              </a:rPr>
              <a:t>ASTM D6413 Vertical combustion method</a:t>
            </a:r>
            <a:endParaRPr lang="zh-CN" altLang="zh-CN" sz="1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6" name="文本框 25"/>
          <p:cNvSpPr txBox="1"/>
          <p:nvPr/>
        </p:nvSpPr>
        <p:spPr>
          <a:xfrm>
            <a:off x="213995" y="3181350"/>
            <a:ext cx="3399790" cy="321945"/>
          </a:xfrm>
          <a:prstGeom prst="rect">
            <a:avLst/>
          </a:prstGeom>
          <a:noFill/>
        </p:spPr>
        <p:txBody>
          <a:bodyPr wrap="square">
            <a:spAutoFit/>
          </a:bodyPr>
          <a:lstStyle/>
          <a:p>
            <a:pPr>
              <a:lnSpc>
                <a:spcPts val="1800"/>
              </a:lnSpc>
            </a:pPr>
            <a:r>
              <a:rPr lang="en-US" altLang="zh-CN" sz="1400" b="1" kern="100" dirty="0">
                <a:latin typeface="Times New Roman" panose="02020603050405020304" pitchFamily="18" charset="0"/>
                <a:ea typeface="宋体" panose="02010600030101010101" pitchFamily="2" charset="-122"/>
                <a:cs typeface="Times New Roman" panose="02020603050405020304" pitchFamily="18" charset="0"/>
              </a:rPr>
              <a:t>Product Standard</a:t>
            </a:r>
            <a:r>
              <a:rPr lang="en-US" altLang="zh-CN" sz="1400" b="1" kern="100" dirty="0">
                <a:latin typeface="宋体" panose="02010600030101010101" pitchFamily="2" charset="-122"/>
                <a:ea typeface="宋体" panose="02010600030101010101" pitchFamily="2" charset="-122"/>
                <a:cs typeface="Arial" panose="020B0604020202020204" pitchFamily="34" charset="0"/>
              </a:rPr>
              <a:t> </a:t>
            </a:r>
            <a:endParaRPr lang="zh-CN" altLang="en-US" sz="1400" kern="100" dirty="0">
              <a:solidFill>
                <a:srgbClr val="FF0000"/>
              </a:solidFill>
              <a:latin typeface="宋体" panose="02010600030101010101" pitchFamily="2" charset="-122"/>
              <a:ea typeface="宋体" panose="02010600030101010101" pitchFamily="2" charset="-122"/>
              <a:cs typeface="Arial" panose="020B0604020202020204" pitchFamily="34" charset="0"/>
            </a:endParaRPr>
          </a:p>
        </p:txBody>
      </p:sp>
      <p:sp>
        <p:nvSpPr>
          <p:cNvPr id="21" name="文本框 20"/>
          <p:cNvSpPr txBox="1"/>
          <p:nvPr/>
        </p:nvSpPr>
        <p:spPr>
          <a:xfrm>
            <a:off x="3609340" y="7709535"/>
            <a:ext cx="3668395" cy="2399665"/>
          </a:xfrm>
          <a:prstGeom prst="rect">
            <a:avLst/>
          </a:prstGeom>
          <a:noFill/>
        </p:spPr>
        <p:txBody>
          <a:bodyPr wrap="square">
            <a:spAutoFit/>
          </a:bodyPr>
          <a:lstStyle/>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High pressure pulse automatic ignition, ignition stability and reliability, high security</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Equipped with stainless steel fixture, link structure is easy to clip and take out the sample, positioning needle fixed sample installation stability</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Equipped with imported precise rotor flowmeter to control gas flow</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Equipped with brand quantity pressure gauge and pressure regulating valve to adjust the gas pressure, equipped with solenoid valve to control the gas on and off, to ensure the safety of equipment.</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cxnSp>
        <p:nvCxnSpPr>
          <p:cNvPr id="25" name="直接连接符 24"/>
          <p:cNvCxnSpPr/>
          <p:nvPr/>
        </p:nvCxnSpPr>
        <p:spPr>
          <a:xfrm>
            <a:off x="203835" y="3508375"/>
            <a:ext cx="320230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27" name="文本框 26"/>
          <p:cNvSpPr txBox="1"/>
          <p:nvPr/>
        </p:nvSpPr>
        <p:spPr>
          <a:xfrm>
            <a:off x="221615" y="5113020"/>
            <a:ext cx="3795395" cy="321945"/>
          </a:xfrm>
          <a:prstGeom prst="rect">
            <a:avLst/>
          </a:prstGeom>
          <a:noFill/>
        </p:spPr>
        <p:txBody>
          <a:bodyPr wrap="square">
            <a:spAutoFit/>
          </a:bodyPr>
          <a:lstStyle/>
          <a:p>
            <a:pPr>
              <a:lnSpc>
                <a:spcPts val="1800"/>
              </a:lnSpc>
            </a:pPr>
            <a:r>
              <a:rPr lang="zh-CN" altLang="zh-CN" sz="1400" b="1" kern="100" dirty="0">
                <a:latin typeface="Times New Roman" panose="02020603050405020304" pitchFamily="18" charset="0"/>
                <a:ea typeface="宋体" panose="02010600030101010101" pitchFamily="2" charset="-122"/>
                <a:cs typeface="Times New Roman" panose="02020603050405020304" pitchFamily="18" charset="0"/>
              </a:rPr>
              <a:t>Product Parameters</a:t>
            </a:r>
            <a:endParaRPr lang="zh-CN" altLang="zh-CN" sz="1400" b="1" kern="100" dirty="0">
              <a:latin typeface="Times New Roman" panose="02020603050405020304" pitchFamily="18" charset="0"/>
              <a:ea typeface="宋体" panose="02010600030101010101" pitchFamily="2" charset="-122"/>
              <a:cs typeface="Times New Roman" panose="02020603050405020304" pitchFamily="18" charset="0"/>
            </a:endParaRPr>
          </a:p>
        </p:txBody>
      </p:sp>
      <p:cxnSp>
        <p:nvCxnSpPr>
          <p:cNvPr id="30" name="直接连接符 29"/>
          <p:cNvCxnSpPr/>
          <p:nvPr/>
        </p:nvCxnSpPr>
        <p:spPr>
          <a:xfrm>
            <a:off x="199390" y="7620635"/>
            <a:ext cx="707961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31" name="文本框 30"/>
          <p:cNvSpPr txBox="1"/>
          <p:nvPr/>
        </p:nvSpPr>
        <p:spPr>
          <a:xfrm>
            <a:off x="221615" y="7293610"/>
            <a:ext cx="2481580" cy="321945"/>
          </a:xfrm>
          <a:prstGeom prst="rect">
            <a:avLst/>
          </a:prstGeom>
          <a:noFill/>
        </p:spPr>
        <p:txBody>
          <a:bodyPr wrap="square">
            <a:spAutoFit/>
          </a:bodyPr>
          <a:lstStyle/>
          <a:p>
            <a:pPr>
              <a:lnSpc>
                <a:spcPts val="1800"/>
              </a:lnSpc>
            </a:pPr>
            <a:r>
              <a:rPr lang="en-US" altLang="zh-CN" sz="1400" b="1" kern="100" dirty="0">
                <a:latin typeface="宋体" panose="02010600030101010101" pitchFamily="2" charset="-122"/>
                <a:ea typeface="宋体" panose="02010600030101010101" pitchFamily="2" charset="-122"/>
                <a:cs typeface="Arial" panose="020B0604020202020204" pitchFamily="34" charset="0"/>
                <a:sym typeface="+mn-ea"/>
              </a:rPr>
              <a:t>Features</a:t>
            </a:r>
            <a:endParaRPr lang="en-US" altLang="zh-CN" sz="1400" b="1" kern="100" dirty="0">
              <a:solidFill>
                <a:srgbClr val="FF0000"/>
              </a:solidFill>
              <a:latin typeface="宋体" panose="02010600030101010101" pitchFamily="2" charset="-122"/>
              <a:ea typeface="宋体" panose="02010600030101010101" pitchFamily="2" charset="-122"/>
              <a:cs typeface="Arial" panose="020B0604020202020204" pitchFamily="34" charset="0"/>
            </a:endParaRPr>
          </a:p>
        </p:txBody>
      </p:sp>
      <p:sp>
        <p:nvSpPr>
          <p:cNvPr id="40" name="文本框 39"/>
          <p:cNvSpPr txBox="1"/>
          <p:nvPr/>
        </p:nvSpPr>
        <p:spPr>
          <a:xfrm>
            <a:off x="5999683" y="10293657"/>
            <a:ext cx="1400301" cy="280035"/>
          </a:xfrm>
          <a:prstGeom prst="rect">
            <a:avLst/>
          </a:prstGeom>
          <a:noFill/>
        </p:spPr>
        <p:txBody>
          <a:bodyPr wrap="square" rtlCol="0">
            <a:spAutoFit/>
          </a:bodyPr>
          <a:lstStyle/>
          <a:p>
            <a:r>
              <a:rPr lang="en-US" altLang="zh-CN" sz="1230" b="1" dirty="0">
                <a:solidFill>
                  <a:srgbClr val="C00000"/>
                </a:solidFill>
              </a:rPr>
              <a:t>       400-086-0699</a:t>
            </a:r>
            <a:endParaRPr lang="zh-CN" altLang="en-US" sz="1230" b="1" dirty="0">
              <a:solidFill>
                <a:srgbClr val="C00000"/>
              </a:solidFill>
            </a:endParaRPr>
          </a:p>
        </p:txBody>
      </p:sp>
      <p:pic>
        <p:nvPicPr>
          <p:cNvPr id="12" name="图片 11"/>
          <p:cNvPicPr>
            <a:picLocks noChangeAspect="1"/>
          </p:cNvPicPr>
          <p:nvPr/>
        </p:nvPicPr>
        <p:blipFill>
          <a:blip r:embed="rId1">
            <a:clrChange>
              <a:clrFrom>
                <a:srgbClr val="FFFFFF">
                  <a:alpha val="100000"/>
                </a:srgbClr>
              </a:clrFrom>
              <a:clrTo>
                <a:srgbClr val="FFFFFF">
                  <a:alpha val="100000"/>
                  <a:alpha val="0"/>
                </a:srgbClr>
              </a:clrTo>
            </a:clrChange>
          </a:blip>
          <a:stretch>
            <a:fillRect/>
          </a:stretch>
        </p:blipFill>
        <p:spPr>
          <a:xfrm>
            <a:off x="213995" y="118745"/>
            <a:ext cx="1821815" cy="469900"/>
          </a:xfrm>
          <a:prstGeom prst="rect">
            <a:avLst/>
          </a:prstGeom>
        </p:spPr>
      </p:pic>
      <p:cxnSp>
        <p:nvCxnSpPr>
          <p:cNvPr id="3" name="直接连接符 2"/>
          <p:cNvCxnSpPr/>
          <p:nvPr/>
        </p:nvCxnSpPr>
        <p:spPr>
          <a:xfrm>
            <a:off x="240030" y="5744845"/>
            <a:ext cx="3123565"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grpSp>
        <p:nvGrpSpPr>
          <p:cNvPr id="33" name="组合 32"/>
          <p:cNvGrpSpPr/>
          <p:nvPr/>
        </p:nvGrpSpPr>
        <p:grpSpPr>
          <a:xfrm>
            <a:off x="233045" y="5407025"/>
            <a:ext cx="3322955" cy="1565910"/>
            <a:chOff x="355" y="8931"/>
            <a:chExt cx="5233" cy="2466"/>
          </a:xfrm>
        </p:grpSpPr>
        <p:sp>
          <p:nvSpPr>
            <p:cNvPr id="19" name="文本框 18"/>
            <p:cNvSpPr txBox="1"/>
            <p:nvPr/>
          </p:nvSpPr>
          <p:spPr>
            <a:xfrm>
              <a:off x="366" y="8931"/>
              <a:ext cx="5222" cy="2466"/>
            </a:xfrm>
            <a:prstGeom prst="rect">
              <a:avLst/>
            </a:prstGeom>
            <a:noFill/>
          </p:spPr>
          <p:txBody>
            <a:bodyPr wrap="square" rtlCol="0">
              <a:spAutoFit/>
            </a:bodyPr>
            <a:lstStyle/>
            <a:p>
              <a:pPr fontAlgn="auto">
                <a:lnSpc>
                  <a:spcPts val="2300"/>
                </a:lnSpc>
              </a:pPr>
              <a:r>
                <a:rPr lang="en-US" sz="1000" dirty="0">
                  <a:latin typeface="Times New Roman" panose="02020603050405020304" pitchFamily="18" charset="0"/>
                  <a:ea typeface="宋体" panose="02010600030101010101" pitchFamily="2" charset="-122"/>
                  <a:cs typeface="Times New Roman" panose="02020603050405020304" pitchFamily="18" charset="0"/>
                </a:rPr>
                <a:t>Model                </a:t>
              </a:r>
              <a:r>
                <a:rPr altLang="zh-CN" sz="1000" dirty="0">
                  <a:latin typeface="Times New Roman" panose="02020603050405020304" pitchFamily="18" charset="0"/>
                  <a:ea typeface="宋体" panose="02010600030101010101" pitchFamily="2" charset="-122"/>
                  <a:cs typeface="Times New Roman" panose="02020603050405020304" pitchFamily="18" charset="0"/>
                </a:rPr>
                <a:t>PX04007</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2300"/>
                </a:lnSpc>
              </a:pPr>
              <a:r>
                <a:rPr altLang="zh-CN" sz="1000" dirty="0">
                  <a:latin typeface="Times New Roman" panose="02020603050405020304" pitchFamily="18" charset="0"/>
                  <a:ea typeface="宋体" panose="02010600030101010101" pitchFamily="2" charset="-122"/>
                  <a:cs typeface="Times New Roman" panose="02020603050405020304" pitchFamily="18" charset="0"/>
                </a:rPr>
                <a:t>Dimension </a:t>
              </a:r>
              <a:r>
                <a:rPr lang="en-US" sz="1000" dirty="0">
                  <a:latin typeface="Times New Roman" panose="02020603050405020304" pitchFamily="18" charset="0"/>
                  <a:ea typeface="宋体" panose="02010600030101010101" pitchFamily="2" charset="-122"/>
                  <a:cs typeface="Times New Roman" panose="02020603050405020304" pitchFamily="18" charset="0"/>
                </a:rPr>
                <a:t>        </a:t>
              </a:r>
              <a:r>
                <a:rPr altLang="zh-CN" sz="1000" dirty="0">
                  <a:latin typeface="Times New Roman" panose="02020603050405020304" pitchFamily="18" charset="0"/>
                  <a:ea typeface="宋体" panose="02010600030101010101" pitchFamily="2" charset="-122"/>
                  <a:cs typeface="Times New Roman" panose="02020603050405020304" pitchFamily="18" charset="0"/>
                </a:rPr>
                <a:t>580(W)×410(D)×860(H)mm</a:t>
              </a:r>
              <a:r>
                <a:rPr altLang="zh-CN" sz="1000" dirty="0">
                  <a:latin typeface="Times New Roman" panose="02020603050405020304" pitchFamily="18" charset="0"/>
                  <a:ea typeface="宋体" panose="02010600030101010101" pitchFamily="2" charset="-122"/>
                  <a:cs typeface="Times New Roman" panose="02020603050405020304" pitchFamily="18" charset="0"/>
                </a:rPr>
                <a:t>     </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2300"/>
                </a:lnSpc>
              </a:pPr>
              <a:r>
                <a:rPr altLang="zh-CN" sz="1000" dirty="0">
                  <a:latin typeface="Times New Roman" panose="02020603050405020304" pitchFamily="18" charset="0"/>
                  <a:ea typeface="宋体" panose="02010600030101010101" pitchFamily="2" charset="-122"/>
                  <a:cs typeface="Times New Roman" panose="02020603050405020304" pitchFamily="18" charset="0"/>
                </a:rPr>
                <a:t>Power Supply</a:t>
              </a:r>
              <a:r>
                <a:rPr lang="en-US" sz="1000" dirty="0">
                  <a:latin typeface="Times New Roman" panose="02020603050405020304" pitchFamily="18" charset="0"/>
                  <a:ea typeface="宋体" panose="02010600030101010101" pitchFamily="2" charset="-122"/>
                  <a:cs typeface="Times New Roman" panose="02020603050405020304" pitchFamily="18" charset="0"/>
                </a:rPr>
                <a:t>    </a:t>
              </a:r>
              <a:r>
                <a:rPr altLang="zh-CN" sz="1000" dirty="0">
                  <a:latin typeface="Times New Roman" panose="02020603050405020304" pitchFamily="18" charset="0"/>
                  <a:ea typeface="宋体" panose="02010600030101010101" pitchFamily="2" charset="-122"/>
                  <a:cs typeface="Times New Roman" panose="02020603050405020304" pitchFamily="18" charset="0"/>
                </a:rPr>
                <a:t>AC 220V,2A</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2300"/>
                </a:lnSpc>
              </a:pPr>
              <a:r>
                <a:rPr lang="en-US" sz="1000" dirty="0">
                  <a:latin typeface="Times New Roman" panose="02020603050405020304" pitchFamily="18" charset="0"/>
                  <a:ea typeface="宋体" panose="02010600030101010101" pitchFamily="2" charset="-122"/>
                  <a:cs typeface="Times New Roman" panose="02020603050405020304" pitchFamily="18" charset="0"/>
                </a:rPr>
                <a:t>Weight               APPR.</a:t>
              </a:r>
              <a:r>
                <a:rPr altLang="zh-CN" sz="1000" dirty="0">
                  <a:latin typeface="Times New Roman" panose="02020603050405020304" pitchFamily="18" charset="0"/>
                  <a:ea typeface="宋体" panose="02010600030101010101" pitchFamily="2" charset="-122"/>
                  <a:cs typeface="Times New Roman" panose="02020603050405020304" pitchFamily="18" charset="0"/>
                </a:rPr>
                <a:t> </a:t>
              </a:r>
              <a:r>
                <a:rPr lang="en-US" sz="1000" dirty="0">
                  <a:latin typeface="Times New Roman" panose="02020603050405020304" pitchFamily="18" charset="0"/>
                  <a:ea typeface="宋体" panose="02010600030101010101" pitchFamily="2" charset="-122"/>
                  <a:cs typeface="Times New Roman" panose="02020603050405020304" pitchFamily="18" charset="0"/>
                </a:rPr>
                <a:t>4</a:t>
              </a:r>
              <a:r>
                <a:rPr altLang="zh-CN" sz="1000" dirty="0">
                  <a:latin typeface="Times New Roman" panose="02020603050405020304" pitchFamily="18" charset="0"/>
                  <a:ea typeface="宋体" panose="02010600030101010101" pitchFamily="2" charset="-122"/>
                  <a:cs typeface="Times New Roman" panose="02020603050405020304" pitchFamily="18" charset="0"/>
                </a:rPr>
                <a:t>0kg</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2300"/>
                </a:lnSpc>
              </a:pPr>
              <a:r>
                <a:rPr lang="en-US" sz="1000" dirty="0">
                  <a:latin typeface="Times New Roman" panose="02020603050405020304" pitchFamily="18" charset="0"/>
                  <a:ea typeface="宋体" panose="02010600030101010101" pitchFamily="2" charset="-122"/>
                  <a:cs typeface="Times New Roman" panose="02020603050405020304" pitchFamily="18" charset="0"/>
                </a:rPr>
                <a:t>Gas Source        </a:t>
              </a:r>
              <a:r>
                <a:rPr sz="1000" dirty="0">
                  <a:latin typeface="Times New Roman" panose="02020603050405020304" pitchFamily="18" charset="0"/>
                  <a:ea typeface="宋体" panose="02010600030101010101" pitchFamily="2" charset="-122"/>
                  <a:cs typeface="Times New Roman" panose="02020603050405020304" pitchFamily="18" charset="0"/>
                </a:rPr>
                <a:t>Industrial propane or butane</a:t>
              </a:r>
              <a:endParaRPr sz="1000" dirty="0">
                <a:latin typeface="Times New Roman" panose="02020603050405020304" pitchFamily="18" charset="0"/>
                <a:ea typeface="宋体" panose="02010600030101010101" pitchFamily="2" charset="-122"/>
                <a:cs typeface="Times New Roman" panose="02020603050405020304" pitchFamily="18" charset="0"/>
              </a:endParaRPr>
            </a:p>
          </p:txBody>
        </p:sp>
        <p:cxnSp>
          <p:nvCxnSpPr>
            <p:cNvPr id="79" name="直接连接符 78"/>
            <p:cNvCxnSpPr/>
            <p:nvPr/>
          </p:nvCxnSpPr>
          <p:spPr>
            <a:xfrm>
              <a:off x="372" y="10866"/>
              <a:ext cx="4919"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80" name="直接连接符 79"/>
            <p:cNvCxnSpPr/>
            <p:nvPr/>
          </p:nvCxnSpPr>
          <p:spPr>
            <a:xfrm>
              <a:off x="355" y="11282"/>
              <a:ext cx="4919"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cxnSp>
          <p:nvCxnSpPr>
            <p:cNvPr id="81" name="直接连接符 80"/>
            <p:cNvCxnSpPr/>
            <p:nvPr/>
          </p:nvCxnSpPr>
          <p:spPr>
            <a:xfrm>
              <a:off x="1760" y="9035"/>
              <a:ext cx="0" cy="2258"/>
            </a:xfrm>
            <a:prstGeom prst="line">
              <a:avLst/>
            </a:prstGeom>
            <a:ln w="3810">
              <a:solidFill>
                <a:srgbClr val="C9010C">
                  <a:alpha val="50000"/>
                </a:srgbClr>
              </a:solidFill>
            </a:ln>
          </p:spPr>
          <p:style>
            <a:lnRef idx="1">
              <a:schemeClr val="accent1"/>
            </a:lnRef>
            <a:fillRef idx="0">
              <a:schemeClr val="accent1"/>
            </a:fillRef>
            <a:effectRef idx="0">
              <a:schemeClr val="accent1"/>
            </a:effectRef>
            <a:fontRef idx="minor">
              <a:schemeClr val="tx1"/>
            </a:fontRef>
          </p:style>
        </p:cxnSp>
        <p:cxnSp>
          <p:nvCxnSpPr>
            <p:cNvPr id="4" name="直接连接符 3"/>
            <p:cNvCxnSpPr/>
            <p:nvPr/>
          </p:nvCxnSpPr>
          <p:spPr>
            <a:xfrm>
              <a:off x="376" y="10416"/>
              <a:ext cx="4919"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a:off x="383" y="9966"/>
              <a:ext cx="4919"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383" y="9022"/>
              <a:ext cx="4936" cy="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grpSp>
        <p:nvGrpSpPr>
          <p:cNvPr id="32" name="组合 31"/>
          <p:cNvGrpSpPr/>
          <p:nvPr/>
        </p:nvGrpSpPr>
        <p:grpSpPr>
          <a:xfrm>
            <a:off x="146685" y="10075545"/>
            <a:ext cx="7253605" cy="497840"/>
            <a:chOff x="231" y="15867"/>
            <a:chExt cx="11423" cy="784"/>
          </a:xfrm>
        </p:grpSpPr>
        <p:sp>
          <p:nvSpPr>
            <p:cNvPr id="23" name="文本框 22"/>
            <p:cNvSpPr txBox="1"/>
            <p:nvPr/>
          </p:nvSpPr>
          <p:spPr>
            <a:xfrm>
              <a:off x="231" y="15867"/>
              <a:ext cx="5197" cy="398"/>
            </a:xfrm>
            <a:prstGeom prst="rect">
              <a:avLst/>
            </a:prstGeom>
            <a:noFill/>
          </p:spPr>
          <p:txBody>
            <a:bodyPr wrap="square" rtlCol="0">
              <a:spAutoFit/>
            </a:bodyPr>
            <a:lstStyle/>
            <a:p>
              <a:pPr algn="l"/>
              <a:r>
                <a:rPr lang="zh-CN" altLang="en-US" sz="1050" b="1" dirty="0">
                  <a:latin typeface="Times New Roman" panose="02020603050405020304" pitchFamily="18" charset="0"/>
                  <a:ea typeface="宋体" panose="02010600030101010101" pitchFamily="2" charset="-122"/>
                  <a:cs typeface="Times New Roman" panose="02020603050405020304" pitchFamily="18" charset="0"/>
                  <a:sym typeface="+mn-ea"/>
                </a:rPr>
                <a:t>Jiangsu Firemana Safety Technology Co., LTD</a:t>
              </a:r>
              <a:endParaRPr lang="zh-CN" altLang="en-US" sz="1230" b="1" dirty="0">
                <a:latin typeface="宋体" panose="02010600030101010101" pitchFamily="2" charset="-122"/>
                <a:ea typeface="宋体" panose="02010600030101010101" pitchFamily="2" charset="-122"/>
              </a:endParaRPr>
            </a:p>
          </p:txBody>
        </p:sp>
        <p:sp>
          <p:nvSpPr>
            <p:cNvPr id="39" name="文本框 38"/>
            <p:cNvSpPr txBox="1"/>
            <p:nvPr/>
          </p:nvSpPr>
          <p:spPr>
            <a:xfrm>
              <a:off x="7582" y="16210"/>
              <a:ext cx="2246" cy="441"/>
            </a:xfrm>
            <a:prstGeom prst="rect">
              <a:avLst/>
            </a:prstGeom>
            <a:noFill/>
          </p:spPr>
          <p:txBody>
            <a:bodyPr wrap="square" rtlCol="0">
              <a:spAutoFit/>
            </a:bodyPr>
            <a:lstStyle/>
            <a:p>
              <a:r>
                <a:rPr lang="en-US" altLang="zh-CN" sz="1230" b="1" dirty="0">
                  <a:solidFill>
                    <a:srgbClr val="C00000"/>
                  </a:solidFill>
                </a:rPr>
                <a:t>     0516-83843888</a:t>
              </a:r>
              <a:endParaRPr lang="zh-CN" altLang="en-US" sz="1230" b="1" dirty="0">
                <a:solidFill>
                  <a:srgbClr val="C00000"/>
                </a:solidFill>
              </a:endParaRPr>
            </a:p>
          </p:txBody>
        </p:sp>
        <p:sp>
          <p:nvSpPr>
            <p:cNvPr id="41" name="文本框 40"/>
            <p:cNvSpPr txBox="1"/>
            <p:nvPr/>
          </p:nvSpPr>
          <p:spPr>
            <a:xfrm>
              <a:off x="8827" y="15867"/>
              <a:ext cx="2827" cy="398"/>
            </a:xfrm>
            <a:prstGeom prst="rect">
              <a:avLst/>
            </a:prstGeom>
            <a:noFill/>
          </p:spPr>
          <p:txBody>
            <a:bodyPr wrap="square" rtlCol="0">
              <a:spAutoFit/>
            </a:bodyPr>
            <a:lstStyle/>
            <a:p>
              <a:r>
                <a:rPr lang="en-US" altLang="zh-CN" sz="1050"/>
                <a:t>              </a:t>
              </a:r>
              <a:r>
                <a:rPr lang="en-US" altLang="zh-CN" sz="1000">
                  <a:latin typeface="+mn-ea"/>
                </a:rPr>
                <a:t>www.firemana.com</a:t>
              </a:r>
              <a:endParaRPr lang="zh-CN" altLang="en-US" sz="1000" dirty="0">
                <a:latin typeface="+mn-ea"/>
              </a:endParaRPr>
            </a:p>
          </p:txBody>
        </p:sp>
        <p:cxnSp>
          <p:nvCxnSpPr>
            <p:cNvPr id="35" name="直接连接符 34"/>
            <p:cNvCxnSpPr/>
            <p:nvPr/>
          </p:nvCxnSpPr>
          <p:spPr>
            <a:xfrm>
              <a:off x="231" y="16208"/>
              <a:ext cx="11238" cy="5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grpSp>
        <p:nvGrpSpPr>
          <p:cNvPr id="36" name="组合 35"/>
          <p:cNvGrpSpPr/>
          <p:nvPr/>
        </p:nvGrpSpPr>
        <p:grpSpPr>
          <a:xfrm>
            <a:off x="2052955" y="3270250"/>
            <a:ext cx="299085" cy="175260"/>
            <a:chOff x="1765" y="7941"/>
            <a:chExt cx="471" cy="276"/>
          </a:xfrm>
        </p:grpSpPr>
        <p:pic>
          <p:nvPicPr>
            <p:cNvPr id="37" name="图片 36"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65" y="7941"/>
              <a:ext cx="277" cy="277"/>
            </a:xfrm>
            <a:prstGeom prst="rect">
              <a:avLst/>
            </a:prstGeom>
          </p:spPr>
        </p:pic>
        <p:pic>
          <p:nvPicPr>
            <p:cNvPr id="42" name="图片 41"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60" y="7941"/>
              <a:ext cx="277" cy="277"/>
            </a:xfrm>
            <a:prstGeom prst="rect">
              <a:avLst/>
            </a:prstGeom>
          </p:spPr>
        </p:pic>
      </p:grpSp>
      <p:grpSp>
        <p:nvGrpSpPr>
          <p:cNvPr id="2" name="组合 1"/>
          <p:cNvGrpSpPr/>
          <p:nvPr/>
        </p:nvGrpSpPr>
        <p:grpSpPr>
          <a:xfrm>
            <a:off x="2052955" y="5189855"/>
            <a:ext cx="299085" cy="175260"/>
            <a:chOff x="1765" y="7941"/>
            <a:chExt cx="471" cy="276"/>
          </a:xfrm>
        </p:grpSpPr>
        <p:pic>
          <p:nvPicPr>
            <p:cNvPr id="10" name="图片 9"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65" y="7941"/>
              <a:ext cx="277" cy="277"/>
            </a:xfrm>
            <a:prstGeom prst="rect">
              <a:avLst/>
            </a:prstGeom>
          </p:spPr>
        </p:pic>
        <p:pic>
          <p:nvPicPr>
            <p:cNvPr id="17" name="图片 16"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60" y="7941"/>
              <a:ext cx="277" cy="277"/>
            </a:xfrm>
            <a:prstGeom prst="rect">
              <a:avLst/>
            </a:prstGeom>
          </p:spPr>
        </p:pic>
      </p:grpSp>
      <p:grpSp>
        <p:nvGrpSpPr>
          <p:cNvPr id="18" name="组合 17"/>
          <p:cNvGrpSpPr/>
          <p:nvPr/>
        </p:nvGrpSpPr>
        <p:grpSpPr>
          <a:xfrm>
            <a:off x="1116965" y="7372350"/>
            <a:ext cx="299085" cy="175260"/>
            <a:chOff x="1765" y="7941"/>
            <a:chExt cx="471" cy="276"/>
          </a:xfrm>
        </p:grpSpPr>
        <p:pic>
          <p:nvPicPr>
            <p:cNvPr id="28" name="图片 27"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65" y="7941"/>
              <a:ext cx="277" cy="277"/>
            </a:xfrm>
            <a:prstGeom prst="rect">
              <a:avLst/>
            </a:prstGeom>
          </p:spPr>
        </p:pic>
        <p:pic>
          <p:nvPicPr>
            <p:cNvPr id="29" name="图片 28"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60" y="7941"/>
              <a:ext cx="277" cy="277"/>
            </a:xfrm>
            <a:prstGeom prst="rect">
              <a:avLst/>
            </a:prstGeom>
          </p:spPr>
        </p:pic>
      </p:grpSp>
      <p:pic>
        <p:nvPicPr>
          <p:cNvPr id="6" name="图片 5" descr="4007 右侧"/>
          <p:cNvPicPr>
            <a:picLocks noChangeAspect="1"/>
          </p:cNvPicPr>
          <p:nvPr/>
        </p:nvPicPr>
        <p:blipFill>
          <a:blip r:embed="rId4"/>
          <a:stretch>
            <a:fillRect/>
          </a:stretch>
        </p:blipFill>
        <p:spPr>
          <a:xfrm>
            <a:off x="3841115" y="1931670"/>
            <a:ext cx="3719830" cy="4580255"/>
          </a:xfrm>
          <a:prstGeom prst="rect">
            <a:avLst/>
          </a:prstGeom>
        </p:spPr>
      </p:pic>
      <p:sp>
        <p:nvSpPr>
          <p:cNvPr id="8" name="文本框 7"/>
          <p:cNvSpPr txBox="1"/>
          <p:nvPr/>
        </p:nvSpPr>
        <p:spPr>
          <a:xfrm>
            <a:off x="147320" y="10291445"/>
            <a:ext cx="2947670" cy="337185"/>
          </a:xfrm>
          <a:prstGeom prst="rect">
            <a:avLst/>
          </a:prstGeom>
          <a:noFill/>
        </p:spPr>
        <p:txBody>
          <a:bodyPr wrap="square" rtlCol="0">
            <a:spAutoFit/>
          </a:bodyPr>
          <a:p>
            <a:pPr algn="l"/>
            <a:r>
              <a:rPr sz="800" dirty="0">
                <a:latin typeface="Times New Roman" panose="02020603050405020304" pitchFamily="18" charset="0"/>
                <a:cs typeface="Times New Roman" panose="02020603050405020304" pitchFamily="18" charset="0"/>
              </a:rPr>
              <a:t>Add: D3 </a:t>
            </a:r>
            <a:r>
              <a:rPr lang="en-US" sz="800" dirty="0">
                <a:latin typeface="Times New Roman" panose="02020603050405020304" pitchFamily="18" charset="0"/>
                <a:cs typeface="Times New Roman" panose="02020603050405020304" pitchFamily="18" charset="0"/>
              </a:rPr>
              <a:t>Safe Valley Of  China</a:t>
            </a:r>
            <a:r>
              <a:rPr sz="800" dirty="0">
                <a:latin typeface="Times New Roman" panose="02020603050405020304" pitchFamily="18" charset="0"/>
                <a:cs typeface="Times New Roman" panose="02020603050405020304" pitchFamily="18" charset="0"/>
              </a:rPr>
              <a:t>, Tongshan District, Xuzhou City, Jiangsu Province,China</a:t>
            </a:r>
            <a:endParaRPr sz="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文本框 6"/>
          <p:cNvSpPr txBox="1"/>
          <p:nvPr/>
        </p:nvSpPr>
        <p:spPr>
          <a:xfrm>
            <a:off x="4911444" y="443372"/>
            <a:ext cx="2817114" cy="245110"/>
          </a:xfrm>
          <a:prstGeom prst="rect">
            <a:avLst/>
          </a:prstGeom>
          <a:noFill/>
        </p:spPr>
        <p:txBody>
          <a:bodyPr wrap="square" rtlCol="0">
            <a:spAutoFit/>
          </a:bodyPr>
          <a:p>
            <a:pPr algn="l"/>
            <a:r>
              <a:rPr lang="en-US" altLang="zh-CN" sz="1000" dirty="0">
                <a:latin typeface="宋体" panose="02010600030101010101" pitchFamily="2" charset="-122"/>
                <a:ea typeface="宋体" panose="02010600030101010101" pitchFamily="2" charset="-122"/>
                <a:cs typeface="Calibri" panose="020F0502020204030204" charset="0"/>
              </a:rPr>
              <a:t>        </a:t>
            </a:r>
            <a:r>
              <a:rPr lang="en-US" altLang="zh-CN" sz="1000" b="1" dirty="0">
                <a:latin typeface="宋体" panose="02010600030101010101" pitchFamily="2" charset="-122"/>
                <a:ea typeface="宋体" panose="02010600030101010101" pitchFamily="2" charset="-122"/>
                <a:cs typeface="Calibri" panose="020F0502020204030204" charset="0"/>
              </a:rPr>
              <a:t>The Expert In Fire Testing</a:t>
            </a:r>
            <a:endParaRPr lang="zh-CN" altLang="en-US" sz="1000" dirty="0">
              <a:latin typeface="宋体" panose="02010600030101010101" pitchFamily="2" charset="-122"/>
              <a:ea typeface="宋体" panose="02010600030101010101" pitchFamily="2" charset="-122"/>
              <a:cs typeface="Calibri" panose="020F0502020204030204" charset="0"/>
            </a:endParaRPr>
          </a:p>
        </p:txBody>
      </p:sp>
      <p:cxnSp>
        <p:nvCxnSpPr>
          <p:cNvPr id="9" name="直接连接符 8"/>
          <p:cNvCxnSpPr/>
          <p:nvPr/>
        </p:nvCxnSpPr>
        <p:spPr>
          <a:xfrm>
            <a:off x="0" y="688340"/>
            <a:ext cx="7560945" cy="0"/>
          </a:xfrm>
          <a:prstGeom prst="line">
            <a:avLst/>
          </a:prstGeom>
          <a:ln w="57150">
            <a:solidFill>
              <a:srgbClr val="C9010C"/>
            </a:solidFill>
          </a:ln>
        </p:spPr>
        <p:style>
          <a:lnRef idx="1">
            <a:schemeClr val="accent1"/>
          </a:lnRef>
          <a:fillRef idx="0">
            <a:schemeClr val="accent1"/>
          </a:fillRef>
          <a:effectRef idx="0">
            <a:schemeClr val="accent1"/>
          </a:effectRef>
          <a:fontRef idx="minor">
            <a:schemeClr val="tx1"/>
          </a:fontRef>
        </p:style>
      </p:cxnSp>
      <p:sp>
        <p:nvSpPr>
          <p:cNvPr id="22" name="文本框 21"/>
          <p:cNvSpPr txBox="1"/>
          <p:nvPr/>
        </p:nvSpPr>
        <p:spPr>
          <a:xfrm flipH="1">
            <a:off x="226695" y="1400175"/>
            <a:ext cx="3334385" cy="860425"/>
          </a:xfrm>
          <a:prstGeom prst="rect">
            <a:avLst/>
          </a:prstGeom>
          <a:noFill/>
        </p:spPr>
        <p:txBody>
          <a:bodyPr wrap="square">
            <a:spAutoFit/>
          </a:bodyPr>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Equipped with American HUMBOLDT Tyrell fire source, inner diameter of 11±0.3mm, ASTM D5025 standard</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The burner is installed on the slide seat and can be sent to the test fire position and back through the electric cylinder.</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21" name="文本框 20"/>
          <p:cNvSpPr txBox="1"/>
          <p:nvPr/>
        </p:nvSpPr>
        <p:spPr>
          <a:xfrm>
            <a:off x="3636645" y="1357630"/>
            <a:ext cx="3668395" cy="1437640"/>
          </a:xfrm>
          <a:prstGeom prst="rect">
            <a:avLst/>
          </a:prstGeom>
          <a:noFill/>
        </p:spPr>
        <p:txBody>
          <a:bodyPr wrap="square">
            <a:spAutoFit/>
          </a:bodyPr>
          <a:p>
            <a:pPr marL="171450" lvl="0" indent="-171450" algn="l"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Programmable logic controller (PLC)+ touch screen control, can realize automatic control/detection/calculation/data storage</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Test time, fire time can be set by oneself, with continuous combustion + smouldering + absorbent cotton lighting automatic timing function</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Equip with weights, steel rulers and other measuring tools required by the experiment</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cxnSp>
        <p:nvCxnSpPr>
          <p:cNvPr id="30" name="直接连接符 29"/>
          <p:cNvCxnSpPr/>
          <p:nvPr/>
        </p:nvCxnSpPr>
        <p:spPr>
          <a:xfrm>
            <a:off x="226695" y="1268730"/>
            <a:ext cx="707834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41" name="文本框 40"/>
          <p:cNvSpPr txBox="1"/>
          <p:nvPr/>
        </p:nvSpPr>
        <p:spPr>
          <a:xfrm>
            <a:off x="5604510" y="10075545"/>
            <a:ext cx="1795145" cy="406400"/>
          </a:xfrm>
          <a:prstGeom prst="rect">
            <a:avLst/>
          </a:prstGeom>
          <a:noFill/>
        </p:spPr>
        <p:txBody>
          <a:bodyPr wrap="square" rtlCol="0">
            <a:spAutoFit/>
          </a:bodyPr>
          <a:p>
            <a:pPr algn="l"/>
            <a:r>
              <a:rPr lang="en-US" altLang="zh-CN" sz="1050"/>
              <a:t>              </a:t>
            </a:r>
            <a:r>
              <a:rPr lang="en-US" altLang="zh-CN" sz="1000">
                <a:latin typeface="+mn-ea"/>
              </a:rPr>
              <a:t>www.firemana.com</a:t>
            </a:r>
            <a:endParaRPr lang="zh-CN" altLang="en-US" sz="1000" dirty="0">
              <a:latin typeface="+mn-ea"/>
            </a:endParaRPr>
          </a:p>
        </p:txBody>
      </p:sp>
      <p:pic>
        <p:nvPicPr>
          <p:cNvPr id="12" name="图片 11"/>
          <p:cNvPicPr>
            <a:picLocks noChangeAspect="1"/>
          </p:cNvPicPr>
          <p:nvPr/>
        </p:nvPicPr>
        <p:blipFill>
          <a:blip r:embed="rId1">
            <a:clrChange>
              <a:clrFrom>
                <a:srgbClr val="FFFFFF">
                  <a:alpha val="100000"/>
                </a:srgbClr>
              </a:clrFrom>
              <a:clrTo>
                <a:srgbClr val="FFFFFF">
                  <a:alpha val="100000"/>
                  <a:alpha val="0"/>
                </a:srgbClr>
              </a:clrTo>
            </a:clrChange>
          </a:blip>
          <a:stretch>
            <a:fillRect/>
          </a:stretch>
        </p:blipFill>
        <p:spPr>
          <a:xfrm>
            <a:off x="213995" y="118745"/>
            <a:ext cx="1821815" cy="469900"/>
          </a:xfrm>
          <a:prstGeom prst="rect">
            <a:avLst/>
          </a:prstGeom>
        </p:spPr>
      </p:pic>
      <p:grpSp>
        <p:nvGrpSpPr>
          <p:cNvPr id="46" name="组合 45"/>
          <p:cNvGrpSpPr/>
          <p:nvPr/>
        </p:nvGrpSpPr>
        <p:grpSpPr>
          <a:xfrm>
            <a:off x="146685" y="10075545"/>
            <a:ext cx="7252970" cy="497840"/>
            <a:chOff x="231" y="15867"/>
            <a:chExt cx="11422" cy="784"/>
          </a:xfrm>
        </p:grpSpPr>
        <p:sp>
          <p:nvSpPr>
            <p:cNvPr id="23" name="文本框 22"/>
            <p:cNvSpPr txBox="1"/>
            <p:nvPr/>
          </p:nvSpPr>
          <p:spPr>
            <a:xfrm>
              <a:off x="231" y="15867"/>
              <a:ext cx="5197" cy="398"/>
            </a:xfrm>
            <a:prstGeom prst="rect">
              <a:avLst/>
            </a:prstGeom>
            <a:noFill/>
          </p:spPr>
          <p:txBody>
            <a:bodyPr wrap="square" rtlCol="0">
              <a:spAutoFit/>
            </a:bodyPr>
            <a:p>
              <a:pPr algn="l"/>
              <a:r>
                <a:rPr lang="zh-CN" altLang="en-US" sz="1050" b="1" dirty="0">
                  <a:latin typeface="Times New Roman" panose="02020603050405020304" pitchFamily="18" charset="0"/>
                  <a:ea typeface="宋体" panose="02010600030101010101" pitchFamily="2" charset="-122"/>
                  <a:cs typeface="Times New Roman" panose="02020603050405020304" pitchFamily="18" charset="0"/>
                </a:rPr>
                <a:t>Jiangsu Firemana Safety Technology Co., LTD</a:t>
              </a:r>
              <a:endParaRPr lang="zh-CN" altLang="en-US" sz="1050" b="1"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39" name="文本框 38"/>
            <p:cNvSpPr txBox="1"/>
            <p:nvPr/>
          </p:nvSpPr>
          <p:spPr>
            <a:xfrm>
              <a:off x="7582" y="16210"/>
              <a:ext cx="2246"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0516-83843888</a:t>
              </a:r>
              <a:endParaRPr lang="zh-CN" altLang="en-US" sz="1230" b="1" dirty="0">
                <a:solidFill>
                  <a:srgbClr val="C00000"/>
                </a:solidFill>
                <a:latin typeface="Calibri" panose="020F0502020204030204" charset="0"/>
                <a:cs typeface="Calibri" panose="020F0502020204030204" charset="0"/>
              </a:endParaRPr>
            </a:p>
          </p:txBody>
        </p:sp>
        <p:sp>
          <p:nvSpPr>
            <p:cNvPr id="40" name="文本框 39"/>
            <p:cNvSpPr txBox="1"/>
            <p:nvPr/>
          </p:nvSpPr>
          <p:spPr>
            <a:xfrm>
              <a:off x="9448" y="16210"/>
              <a:ext cx="2205"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400-086-0699</a:t>
              </a:r>
              <a:endParaRPr lang="zh-CN" altLang="en-US" sz="1230" b="1" dirty="0">
                <a:solidFill>
                  <a:srgbClr val="C00000"/>
                </a:solidFill>
                <a:latin typeface="Calibri" panose="020F0502020204030204" charset="0"/>
                <a:cs typeface="Calibri" panose="020F0502020204030204" charset="0"/>
              </a:endParaRPr>
            </a:p>
          </p:txBody>
        </p:sp>
        <p:cxnSp>
          <p:nvCxnSpPr>
            <p:cNvPr id="35" name="直接连接符 34"/>
            <p:cNvCxnSpPr/>
            <p:nvPr/>
          </p:nvCxnSpPr>
          <p:spPr>
            <a:xfrm>
              <a:off x="231" y="16208"/>
              <a:ext cx="11238" cy="5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grpSp>
        <p:nvGrpSpPr>
          <p:cNvPr id="3" name="组合 2"/>
          <p:cNvGrpSpPr/>
          <p:nvPr/>
        </p:nvGrpSpPr>
        <p:grpSpPr>
          <a:xfrm>
            <a:off x="372110" y="946785"/>
            <a:ext cx="2481580" cy="321945"/>
            <a:chOff x="441" y="10524"/>
            <a:chExt cx="3908" cy="507"/>
          </a:xfrm>
        </p:grpSpPr>
        <p:sp>
          <p:nvSpPr>
            <p:cNvPr id="31" name="文本框 30"/>
            <p:cNvSpPr txBox="1"/>
            <p:nvPr/>
          </p:nvSpPr>
          <p:spPr>
            <a:xfrm>
              <a:off x="441" y="10524"/>
              <a:ext cx="3908" cy="507"/>
            </a:xfrm>
            <a:prstGeom prst="rect">
              <a:avLst/>
            </a:prstGeom>
            <a:noFill/>
          </p:spPr>
          <p:txBody>
            <a:bodyPr wrap="square">
              <a:spAutoFit/>
            </a:bodyPr>
            <a:p>
              <a:pPr algn="l">
                <a:lnSpc>
                  <a:spcPts val="1800"/>
                </a:lnSpc>
              </a:pPr>
              <a:r>
                <a:rPr lang="en-US" altLang="zh-CN" sz="14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Continued Page</a:t>
              </a:r>
              <a:endParaRPr lang="en-US" altLang="zh-CN" sz="14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29" name="图片 28"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699" y="10652"/>
              <a:ext cx="277" cy="277"/>
            </a:xfrm>
            <a:prstGeom prst="rect">
              <a:avLst/>
            </a:prstGeom>
          </p:spPr>
        </p:pic>
        <p:pic>
          <p:nvPicPr>
            <p:cNvPr id="32" name="图片 31"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860" y="10644"/>
              <a:ext cx="277" cy="277"/>
            </a:xfrm>
            <a:prstGeom prst="rect">
              <a:avLst/>
            </a:prstGeom>
          </p:spPr>
        </p:pic>
      </p:grpSp>
      <p:sp>
        <p:nvSpPr>
          <p:cNvPr id="2" name="文本框 1"/>
          <p:cNvSpPr txBox="1"/>
          <p:nvPr/>
        </p:nvSpPr>
        <p:spPr>
          <a:xfrm>
            <a:off x="147320" y="10291445"/>
            <a:ext cx="2947670" cy="337185"/>
          </a:xfrm>
          <a:prstGeom prst="rect">
            <a:avLst/>
          </a:prstGeom>
          <a:noFill/>
        </p:spPr>
        <p:txBody>
          <a:bodyPr wrap="square" rtlCol="0">
            <a:spAutoFit/>
          </a:bodyPr>
          <a:p>
            <a:pPr algn="l"/>
            <a:r>
              <a:rPr sz="800" dirty="0">
                <a:latin typeface="Times New Roman" panose="02020603050405020304" pitchFamily="18" charset="0"/>
                <a:cs typeface="Times New Roman" panose="02020603050405020304" pitchFamily="18" charset="0"/>
              </a:rPr>
              <a:t>Add: D3 </a:t>
            </a:r>
            <a:r>
              <a:rPr lang="en-US" sz="800" dirty="0">
                <a:latin typeface="Times New Roman" panose="02020603050405020304" pitchFamily="18" charset="0"/>
                <a:cs typeface="Times New Roman" panose="02020603050405020304" pitchFamily="18" charset="0"/>
              </a:rPr>
              <a:t>Safe Valley Of  China</a:t>
            </a:r>
            <a:r>
              <a:rPr sz="800" dirty="0">
                <a:latin typeface="Times New Roman" panose="02020603050405020304" pitchFamily="18" charset="0"/>
                <a:cs typeface="Times New Roman" panose="02020603050405020304" pitchFamily="18" charset="0"/>
              </a:rPr>
              <a:t>, Tongshan District, Xuzhou City, Jiangsu Province,China</a:t>
            </a:r>
            <a:endParaRPr sz="800" dirty="0">
              <a:latin typeface="Times New Roman" panose="02020603050405020304" pitchFamily="18" charset="0"/>
              <a:cs typeface="Times New Roman" panose="02020603050405020304" pitchFamily="18" charset="0"/>
            </a:endParaRPr>
          </a:p>
        </p:txBody>
      </p:sp>
    </p:spTree>
  </p:cSld>
  <p:clrMapOvr>
    <a:masterClrMapping/>
  </p:clrMapOvr>
</p:sld>
</file>

<file path=ppt/tags/tag1.xml><?xml version="1.0" encoding="utf-8"?>
<p:tagLst xmlns:p="http://schemas.openxmlformats.org/presentationml/2006/main">
  <p:tag name="COMMONDATA" val="eyJoZGlkIjoiMzYwNTRjMTk4NTE0ZDZlNzI2MmNiNzVjMzg5ZTIwZmEifQ=="/>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3151</Words>
  <Application>WPS 演示</Application>
  <PresentationFormat>自定义</PresentationFormat>
  <Paragraphs>66</Paragraphs>
  <Slides>2</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2</vt:i4>
      </vt:variant>
    </vt:vector>
  </HeadingPairs>
  <TitlesOfParts>
    <vt:vector size="16" baseType="lpstr">
      <vt:lpstr>Arial</vt:lpstr>
      <vt:lpstr>宋体</vt:lpstr>
      <vt:lpstr>Wingdings</vt:lpstr>
      <vt:lpstr>Times New Roman</vt:lpstr>
      <vt:lpstr>MicrosoftYaHei</vt:lpstr>
      <vt:lpstr>Segoe Print</vt:lpstr>
      <vt:lpstr>Wingdings</vt:lpstr>
      <vt:lpstr>Calibri</vt:lpstr>
      <vt:lpstr>等线</vt:lpstr>
      <vt:lpstr>微软雅黑</vt:lpstr>
      <vt:lpstr>Calibri Light</vt:lpstr>
      <vt:lpstr>等线 Light</vt:lpstr>
      <vt:lpstr>Arial Unicode MS</vt:lpstr>
      <vt:lpstr>Office 主题​​</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SHANG FEI</dc:creator>
  <cp:lastModifiedBy>Lee</cp:lastModifiedBy>
  <cp:revision>119</cp:revision>
  <dcterms:created xsi:type="dcterms:W3CDTF">2022-04-06T05:39:00Z</dcterms:created>
  <dcterms:modified xsi:type="dcterms:W3CDTF">2022-06-14T02:32:07Z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A3023A16EC2F49038F935DC7BC2AA928</vt:lpwstr>
  </property>
  <property fmtid="{D5CDD505-2E9C-101B-9397-08002B2CF9AE}" pid="3" name="KSOProductBuildVer">
    <vt:lpwstr>2052-11.1.0.11744</vt:lpwstr>
  </property>
</Properties>
</file>