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193675" y="5981700"/>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15265" y="5433060"/>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13995" y="482790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299148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Glow Wire Test Apparatus</a:t>
            </a:r>
            <a:r>
              <a:rPr lang="zh-CN" altLang="en-US" b="1" dirty="0">
                <a:latin typeface="宋体" panose="02010600030101010101" pitchFamily="2" charset="-122"/>
                <a:ea typeface="宋体" panose="02010600030101010101" pitchFamily="2" charset="-122"/>
              </a:rPr>
              <a:t> </a:t>
            </a:r>
            <a:endParaRPr lang="zh-CN" altLang="en-US" b="1" dirty="0">
              <a:latin typeface="宋体" panose="02010600030101010101" pitchFamily="2" charset="-122"/>
              <a:ea typeface="宋体" panose="02010600030101010101" pitchFamily="2" charset="-122"/>
            </a:endParaRPr>
          </a:p>
        </p:txBody>
      </p:sp>
      <p:sp>
        <p:nvSpPr>
          <p:cNvPr id="16" name="文本框 15"/>
          <p:cNvSpPr txBox="1"/>
          <p:nvPr/>
        </p:nvSpPr>
        <p:spPr>
          <a:xfrm>
            <a:off x="177800" y="1146810"/>
            <a:ext cx="7072630" cy="1437640"/>
          </a:xfrm>
          <a:prstGeom prst="rect">
            <a:avLst/>
          </a:prstGeom>
          <a:noFill/>
        </p:spPr>
        <p:txBody>
          <a:bodyPr wrap="square" rtlCol="0">
            <a:spAutoFit/>
          </a:bodyPr>
          <a:lstStyle/>
          <a:p>
            <a:pPr fontAlgn="auto">
              <a:lnSpc>
                <a:spcPts val="1500"/>
              </a:lnSpc>
            </a:pPr>
            <a:r>
              <a:rPr lang="en-US" sz="900" dirty="0">
                <a:latin typeface="宋体" panose="02010600030101010101" pitchFamily="2" charset="-122"/>
                <a:ea typeface="宋体" panose="02010600030101010101" pitchFamily="2" charset="-122"/>
                <a:cs typeface="MicrosoftYaHei"/>
              </a:rPr>
              <a:t>    </a:t>
            </a:r>
            <a:r>
              <a:rPr sz="900" dirty="0">
                <a:latin typeface="Times New Roman" panose="02020603050405020304" pitchFamily="18" charset="0"/>
                <a:ea typeface="宋体" panose="02010600030101010101" pitchFamily="2" charset="-122"/>
                <a:cs typeface="Times New Roman" panose="02020603050405020304" pitchFamily="18" charset="0"/>
              </a:rPr>
              <a:t>Electrical components or parts in failure or overload conditions, may reach too high temperature or ignite their nearby parts, hot wire test simulation of hot elements or overload resistance such as heat source or ignition source in a short time caused by the thermal stress, with simulation technology to assess the risk of fire. Glow-wire test is suitable for electrical and electronic products, household appliances with plastic and non-metallic insulating material parts, such as: switch shell; Relay socket</a:t>
            </a:r>
            <a:endParaRPr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en-US" sz="900" dirty="0">
                <a:latin typeface="Times New Roman" panose="02020603050405020304" pitchFamily="18" charset="0"/>
                <a:ea typeface="宋体" panose="02010600030101010101" pitchFamily="2" charset="-122"/>
                <a:cs typeface="Times New Roman" panose="02020603050405020304" pitchFamily="18" charset="0"/>
              </a:rPr>
              <a:t>       </a:t>
            </a:r>
            <a:r>
              <a:rPr sz="900" dirty="0">
                <a:latin typeface="Times New Roman" panose="02020603050405020304" pitchFamily="18" charset="0"/>
                <a:ea typeface="宋体" panose="02010600030101010101" pitchFamily="2" charset="-122"/>
                <a:cs typeface="Times New Roman" panose="02020603050405020304" pitchFamily="18" charset="0"/>
              </a:rPr>
              <a:t>The glow-wire tester adopts the integrated design of test chamber part and control part, which is convenient for on-site installation and debugging. The important parts are made of stainless steel, resistant to smoke and gas corrosion; Constant current source is used for current regulation to achieve accurate temperature control. Digital display of time and temperature, easy to observe and record, stable and reliable use.</a:t>
            </a:r>
            <a:endParaRPr sz="9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26695" y="7619365"/>
            <a:ext cx="3334385" cy="201485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a:t>
            </a:r>
            <a:r>
              <a:rPr lang="en-US" sz="1000" dirty="0">
                <a:latin typeface="Times New Roman" panose="02020603050405020304" pitchFamily="18" charset="0"/>
                <a:ea typeface="宋体" panose="02010600030101010101" pitchFamily="2" charset="-122"/>
                <a:cs typeface="Times New Roman" panose="02020603050405020304" pitchFamily="18" charset="0"/>
              </a:rPr>
              <a:t> 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test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volume more than 0.75 cubic meters.</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Smoke exhaust device is installed on the top, which can be automatically opened to discharge test exhaust gas after the end of the experiment.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Introduction of industrial design concept of structure, appearance and interface design, integrated panel structure, easy to operate, friendly interface, ergonomic and operating habits, beautiful appearance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48590" y="3119120"/>
            <a:ext cx="3380105" cy="66802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Iec60695-2-10-13, (GB/T5169.10-13-2006)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glow</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 wire/glow wire basic test method, glow wire test device and general test method" and UL 746A, IEC829, DIN695 and other standards</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03200" y="2757805"/>
            <a:ext cx="3399790" cy="321945"/>
          </a:xfrm>
          <a:prstGeom prst="rect">
            <a:avLst/>
          </a:prstGeom>
          <a:noFill/>
        </p:spPr>
        <p:txBody>
          <a:bodyPr wrap="square">
            <a:spAutoFit/>
          </a:bodyPr>
          <a:lstStyle/>
          <a:p>
            <a:pPr>
              <a:lnSpc>
                <a:spcPts val="1800"/>
              </a:lnSpc>
            </a:pPr>
            <a:r>
              <a:rPr lang="en-US"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endParaRPr lang="en-US"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7576820"/>
            <a:ext cx="3668395" cy="220726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Stainless steel fixture, can be installed in different shapes and specifications of the sample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Trolley + code structure, can make the glow-wire probe on the sample of 0.95±0.1N pressure, can control the glow-wire penetration depth of 7±0.5mm</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controller (PLC)+ touch screen control, touch screen automatically set time and time display.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program automatically records the burning time, ignition time and test burning time, the program automatically timing, time error: ±0.1s.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86055" y="308483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15265" y="4505960"/>
            <a:ext cx="3795395" cy="553085"/>
          </a:xfrm>
          <a:prstGeom prst="rect">
            <a:avLst/>
          </a:prstGeom>
          <a:noFill/>
        </p:spPr>
        <p:txBody>
          <a:bodyPr wrap="square">
            <a:spAutoFit/>
          </a:bodyPr>
          <a:lstStyle/>
          <a:p>
            <a:pPr>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a:t>
            </a: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a:t>
            </a: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arameters</a:t>
            </a:r>
            <a:endPar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nSpc>
                <a:spcPts val="1800"/>
              </a:lnSpc>
            </a:pP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748792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86385" y="7160895"/>
            <a:ext cx="2481580" cy="321945"/>
          </a:xfrm>
          <a:prstGeom prst="rect">
            <a:avLst/>
          </a:prstGeom>
          <a:noFill/>
        </p:spPr>
        <p:txBody>
          <a:bodyPr wrap="square">
            <a:spAutoFit/>
          </a:bodyPr>
          <a:lstStyle/>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cxnSp>
        <p:nvCxnSpPr>
          <p:cNvPr id="3" name="直接连接符 2"/>
          <p:cNvCxnSpPr/>
          <p:nvPr/>
        </p:nvCxnSpPr>
        <p:spPr>
          <a:xfrm>
            <a:off x="204470" y="510349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197485" y="4765675"/>
            <a:ext cx="3322955" cy="1565910"/>
            <a:chOff x="355" y="8931"/>
            <a:chExt cx="5233" cy="2466"/>
          </a:xfrm>
        </p:grpSpPr>
        <p:sp>
          <p:nvSpPr>
            <p:cNvPr id="19" name="文本框 18"/>
            <p:cNvSpPr txBox="1"/>
            <p:nvPr/>
          </p:nvSpPr>
          <p:spPr>
            <a:xfrm>
              <a:off x="366" y="8931"/>
              <a:ext cx="5222" cy="2466"/>
            </a:xfrm>
            <a:prstGeom prst="rect">
              <a:avLst/>
            </a:prstGeom>
            <a:noFill/>
          </p:spPr>
          <p:txBody>
            <a:bodyPr wrap="square" rtlCol="0">
              <a:spAutoFit/>
            </a:bodyPr>
            <a:lstStyle/>
            <a:p>
              <a:pPr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mn-ea"/>
                </a:rPr>
                <a:t>Model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PX01006</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Dimension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1350(W)×700(D)×1000(H)mm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Bottom cabinet</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1350(W)×700(D)×650(H)mm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Power Supply         </a:t>
              </a:r>
              <a:r>
                <a:rPr altLang="zh-CN" sz="1000" dirty="0">
                  <a:latin typeface="Times New Roman" panose="02020603050405020304" pitchFamily="18" charset="0"/>
                  <a:ea typeface="宋体" panose="02010600030101010101" pitchFamily="2" charset="-122"/>
                  <a:cs typeface="Times New Roman" panose="02020603050405020304" pitchFamily="18" charset="0"/>
                </a:rPr>
                <a:t>AC 220V, 50/60Hz,10A</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Weight                    APPR.</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70</a:t>
              </a:r>
              <a:r>
                <a:rPr altLang="zh-CN" sz="1000" dirty="0">
                  <a:latin typeface="Times New Roman" panose="02020603050405020304" pitchFamily="18" charset="0"/>
                  <a:ea typeface="宋体" panose="02010600030101010101" pitchFamily="2" charset="-122"/>
                  <a:cs typeface="Times New Roman" panose="02020603050405020304" pitchFamily="18" charset="0"/>
                </a:rPr>
                <a:t>kg</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79" name="直接连接符 78"/>
            <p:cNvCxnSpPr/>
            <p:nvPr/>
          </p:nvCxnSpPr>
          <p:spPr>
            <a:xfrm>
              <a:off x="372" y="1086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55" y="11282"/>
              <a:ext cx="4919"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2043" y="9020"/>
              <a:ext cx="0" cy="2258"/>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76" y="1041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83" y="996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83" y="9022"/>
              <a:ext cx="4936"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901190" y="283591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901190" y="4575175"/>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81735" y="7239635"/>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8" name="图片 7" descr="1006 右侧"/>
          <p:cNvPicPr>
            <a:picLocks noChangeAspect="1"/>
          </p:cNvPicPr>
          <p:nvPr/>
        </p:nvPicPr>
        <p:blipFill>
          <a:blip r:embed="rId4"/>
          <a:stretch>
            <a:fillRect/>
          </a:stretch>
        </p:blipFill>
        <p:spPr>
          <a:xfrm>
            <a:off x="3712845" y="2595880"/>
            <a:ext cx="3629025" cy="4088130"/>
          </a:xfrm>
          <a:prstGeom prst="rect">
            <a:avLst/>
          </a:prstGeom>
        </p:spPr>
      </p:pic>
      <p:sp>
        <p:nvSpPr>
          <p:cNvPr id="6" name="文本框 5"/>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60464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Constant current heating system, temperature range 500 ~ 1000℃</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Temperature error: ±10℃(500 ~ 750℃); Plus or minus 15 ℃ (750 ~ 1000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φ 1.0mmK type armored thermocouple to measure the glow-wire temperature, measuring range of 0-1000℃, measuring accuracy ±0.1℃.</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300"/>
              </a:lnSpc>
              <a:buFont typeface="Wingdings" panose="05000000000000000000" charset="0"/>
              <a:buChar char="l"/>
            </a:pPr>
            <a:endParaRPr altLang="zh-CN" sz="1000" dirty="0">
              <a:effectLst/>
              <a:latin typeface="宋体" panose="02010600030101010101" pitchFamily="2" charset="-122"/>
              <a:ea typeface="宋体" panose="02010600030101010101" pitchFamily="2" charset="-122"/>
              <a:cs typeface="MicrosoftYaHei"/>
            </a:endParaRPr>
          </a:p>
        </p:txBody>
      </p:sp>
      <p:sp>
        <p:nvSpPr>
          <p:cNvPr id="21" name="文本框 20"/>
          <p:cNvSpPr txBox="1"/>
          <p:nvPr/>
        </p:nvSpPr>
        <p:spPr>
          <a:xfrm>
            <a:off x="3636645" y="1357630"/>
            <a:ext cx="3668395" cy="47561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ignition matting of 10mm thick white pine wood</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silver foil for temperature calibration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3155</Words>
  <Application>WPS 演示</Application>
  <PresentationFormat>自定义</PresentationFormat>
  <Paragraphs>65</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MicrosoftYaHei</vt:lpstr>
      <vt:lpstr>Segoe Print</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124</cp:revision>
  <dcterms:created xsi:type="dcterms:W3CDTF">2022-04-06T05:39:00Z</dcterms:created>
  <dcterms:modified xsi:type="dcterms:W3CDTF">2022-06-14T00:52:36Z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