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7" r:id="rId3"/>
  </p:sldIdLst>
  <p:sldSz cx="7559675" cy="10691495"/>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430" y="887730"/>
            <a:ext cx="4773295" cy="368300"/>
          </a:xfrm>
          <a:prstGeom prst="rect">
            <a:avLst/>
          </a:prstGeom>
          <a:noFill/>
        </p:spPr>
        <p:txBody>
          <a:bodyPr wrap="square" rtlCol="0">
            <a:spAutoFit/>
          </a:bodyPr>
          <a:p>
            <a:r>
              <a:rPr lang="en-US" altLang="zh-CN" b="1" dirty="0">
                <a:latin typeface="Times New Roman" panose="02020603050405020304" pitchFamily="18" charset="0"/>
                <a:ea typeface="宋体" panose="02010600030101010101" pitchFamily="2" charset="-122"/>
                <a:cs typeface="Times New Roman" panose="02020603050405020304" pitchFamily="18" charset="0"/>
              </a:rPr>
              <a:t>Thermal Radiation Cone Test System</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86690" y="1281430"/>
            <a:ext cx="7044055" cy="475615"/>
          </a:xfrm>
          <a:prstGeom prst="rect">
            <a:avLst/>
          </a:prstGeom>
          <a:noFill/>
        </p:spPr>
        <p:txBody>
          <a:bodyPr wrap="square" rtlCol="0">
            <a:spAutoFit/>
          </a:bodyPr>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Thermal Radiation Cone is a test system for heat flow detection of the heat source, through the conversion of electrical components, the touch screen display when the numerical value of heat radiation flux equipment</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50495" y="6805930"/>
            <a:ext cx="3334385" cy="182245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A high-precision Schmidt-Boelter(thermoelectric reactor) heat flow meter is used to measure the heat flow of the heat source. Design measuring range of 0-100KW /㎡, diameter of 12.5mm, surface covered with durable matte black coating. The radiation receiving target is water cooled. The accuracy of the heat flow meter is ±3% and the repeatability is ±0.5%. Through the temperature transmitter converted into electrical signals for terminal control equipment for analysis, control and calculation</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561715" y="6805930"/>
            <a:ext cx="3668395" cy="182245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Choose self circulation cooling system, including water tank, radiator, fan, temperature measuring device, water pump, water flow display device, etc. The circulation of cooling water does not need external water source, and the water temperature can be monitored at any time to avoid high water flow temperature, but also considerable check whether there is flow of cooling water</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cooling water flow is 10L/H, and the water temperature is 10-30℃</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Independent control </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 easy to move and carry</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1" name="文本框 30"/>
          <p:cNvSpPr txBox="1"/>
          <p:nvPr/>
        </p:nvSpPr>
        <p:spPr>
          <a:xfrm>
            <a:off x="186690" y="6416040"/>
            <a:ext cx="2481580" cy="321945"/>
          </a:xfrm>
          <a:prstGeom prst="rect">
            <a:avLst/>
          </a:prstGeom>
          <a:noFill/>
        </p:spPr>
        <p:txBody>
          <a:bodyPr wrap="square">
            <a:spAutoFit/>
          </a:bodyPr>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41" name="文本框 40"/>
          <p:cNvSpPr txBox="1"/>
          <p:nvPr/>
        </p:nvSpPr>
        <p:spPr>
          <a:xfrm>
            <a:off x="5604510" y="10075545"/>
            <a:ext cx="1795145" cy="406400"/>
          </a:xfrm>
          <a:prstGeom prst="rect">
            <a:avLst/>
          </a:prstGeom>
          <a:noFill/>
        </p:spPr>
        <p:txBody>
          <a:bodyPr wrap="square" rtlCol="0">
            <a:spAutoFit/>
          </a:bodyPr>
          <a:p>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50495" y="6487795"/>
            <a:ext cx="7078980" cy="248285"/>
            <a:chOff x="337" y="11535"/>
            <a:chExt cx="11148" cy="391"/>
          </a:xfrm>
        </p:grpSpPr>
        <p:cxnSp>
          <p:nvCxnSpPr>
            <p:cNvPr id="30" name="直接连接符 29"/>
            <p:cNvCxnSpPr/>
            <p:nvPr/>
          </p:nvCxnSpPr>
          <p:spPr>
            <a:xfrm>
              <a:off x="337" y="11926"/>
              <a:ext cx="11149"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9" y="11535"/>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11539"/>
              <a:ext cx="277" cy="277"/>
            </a:xfrm>
            <a:prstGeom prst="rect">
              <a:avLst/>
            </a:prstGeom>
          </p:spPr>
        </p:pic>
      </p:grpSp>
      <p:pic>
        <p:nvPicPr>
          <p:cNvPr id="10" name="图片 9" descr="1017"/>
          <p:cNvPicPr>
            <a:picLocks noChangeAspect="1"/>
          </p:cNvPicPr>
          <p:nvPr/>
        </p:nvPicPr>
        <p:blipFill>
          <a:blip r:embed="rId4"/>
          <a:stretch>
            <a:fillRect/>
          </a:stretch>
        </p:blipFill>
        <p:spPr>
          <a:xfrm>
            <a:off x="3681095" y="1779905"/>
            <a:ext cx="3601720" cy="4501515"/>
          </a:xfrm>
          <a:prstGeom prst="rect">
            <a:avLst/>
          </a:prstGeom>
        </p:spPr>
      </p:pic>
      <p:sp>
        <p:nvSpPr>
          <p:cNvPr id="88" name="文本框 87"/>
          <p:cNvSpPr txBox="1"/>
          <p:nvPr/>
        </p:nvSpPr>
        <p:spPr>
          <a:xfrm>
            <a:off x="243205" y="4260850"/>
            <a:ext cx="312864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241935" y="365569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cxnSp>
        <p:nvCxnSpPr>
          <p:cNvPr id="5" name="直接连接符 4"/>
          <p:cNvCxnSpPr/>
          <p:nvPr/>
        </p:nvCxnSpPr>
        <p:spPr>
          <a:xfrm>
            <a:off x="241935" y="4260850"/>
            <a:ext cx="31299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63525" y="4830445"/>
            <a:ext cx="3129915" cy="508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124585" y="3661410"/>
            <a:ext cx="0" cy="1170940"/>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3840" y="4536440"/>
            <a:ext cx="312801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1935" y="3651250"/>
            <a:ext cx="3129915"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13995" y="3299460"/>
            <a:ext cx="3795395" cy="321945"/>
          </a:xfrm>
          <a:prstGeom prst="rect">
            <a:avLst/>
          </a:prstGeom>
          <a:noFill/>
        </p:spPr>
        <p:txBody>
          <a:bodyPr wrap="square">
            <a:spAutoFit/>
          </a:bodyPr>
          <a:p>
            <a:pPr>
              <a:lnSpc>
                <a:spcPts val="1800"/>
              </a:lnSpc>
            </a:pPr>
            <a:r>
              <a:rPr lang="zh-CN"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2" name="直接连接符 1"/>
          <p:cNvCxnSpPr/>
          <p:nvPr/>
        </p:nvCxnSpPr>
        <p:spPr>
          <a:xfrm>
            <a:off x="241935" y="3931285"/>
            <a:ext cx="31299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11985" y="3372485"/>
            <a:ext cx="299085" cy="175260"/>
            <a:chOff x="1765" y="7941"/>
            <a:chExt cx="471" cy="276"/>
          </a:xfrm>
        </p:grpSpPr>
        <p:pic>
          <p:nvPicPr>
            <p:cNvPr id="8" name="图片 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sp>
        <p:nvSpPr>
          <p:cNvPr id="19" name="文本框 18"/>
          <p:cNvSpPr txBox="1"/>
          <p:nvPr/>
        </p:nvSpPr>
        <p:spPr>
          <a:xfrm>
            <a:off x="232410" y="3593465"/>
            <a:ext cx="3315970" cy="1565910"/>
          </a:xfrm>
          <a:prstGeom prst="rect">
            <a:avLst/>
          </a:prstGeom>
          <a:noFill/>
        </p:spPr>
        <p:txBody>
          <a:bodyPr wrap="square" rtlCol="0">
            <a:spAutoFit/>
          </a:bodyPr>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altLang="zh-CN" sz="1000" dirty="0">
                <a:latin typeface="Times New Roman" panose="02020603050405020304" pitchFamily="18" charset="0"/>
                <a:ea typeface="宋体" panose="02010600030101010101" pitchFamily="2" charset="-122"/>
                <a:cs typeface="Times New Roman" panose="02020603050405020304" pitchFamily="18" charset="0"/>
              </a:rPr>
              <a:t>PX0</a:t>
            </a:r>
            <a:r>
              <a:rPr lang="en-US" sz="1000" dirty="0">
                <a:latin typeface="Times New Roman" panose="02020603050405020304" pitchFamily="18" charset="0"/>
                <a:ea typeface="宋体" panose="02010600030101010101" pitchFamily="2" charset="-122"/>
                <a:cs typeface="Times New Roman" panose="02020603050405020304" pitchFamily="18" charset="0"/>
              </a:rPr>
              <a:t>1</a:t>
            </a:r>
            <a:r>
              <a:rPr altLang="zh-CN" sz="1000" dirty="0">
                <a:latin typeface="Times New Roman" panose="02020603050405020304" pitchFamily="18" charset="0"/>
                <a:ea typeface="宋体" panose="02010600030101010101" pitchFamily="2" charset="-122"/>
                <a:cs typeface="Times New Roman" panose="02020603050405020304" pitchFamily="18" charset="0"/>
              </a:rPr>
              <a:t>0</a:t>
            </a:r>
            <a:r>
              <a:rPr lang="en-US" sz="1000" dirty="0">
                <a:latin typeface="Times New Roman" panose="02020603050405020304" pitchFamily="18" charset="0"/>
                <a:ea typeface="宋体" panose="02010600030101010101" pitchFamily="2" charset="-122"/>
                <a:cs typeface="Times New Roman" panose="02020603050405020304" pitchFamily="18" charset="0"/>
              </a:rPr>
              <a:t>17</a:t>
            </a:r>
            <a:endParaRPr lang="en-US"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4M</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4M</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H</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1.7M</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W</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Weight              10 kg</a:t>
            </a:r>
            <a:endParaRPr lang="en-US"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a:t>
            </a:r>
            <a:r>
              <a:rPr lang="zh-CN" sz="1000" dirty="0">
                <a:latin typeface="Times New Roman" panose="02020603050405020304" pitchFamily="18" charset="0"/>
                <a:ea typeface="宋体" panose="02010600030101010101" pitchFamily="2" charset="-122"/>
                <a:cs typeface="Times New Roman" panose="02020603050405020304" pitchFamily="18" charset="0"/>
                <a:sym typeface="+mn-ea"/>
              </a:rPr>
              <a:t>AC380V </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2A</a:t>
            </a:r>
            <a:r>
              <a:rPr lang="zh-CN" sz="10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1616</Words>
  <Application>WPS 演示</Application>
  <PresentationFormat>自定义</PresentationFormat>
  <Paragraphs>32</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Calibri</vt:lpstr>
      <vt:lpstr>Times New Roman</vt:lpstr>
      <vt:lpstr>MicrosoftYaHei</vt:lpstr>
      <vt:lpstr>Segoe Print</vt:lpstr>
      <vt:lpstr>Wingdings</vt:lpstr>
      <vt:lpstr>等线</vt:lpstr>
      <vt:lpstr>微软雅黑</vt:lpstr>
      <vt:lpstr>Calibri Light</vt:lpstr>
      <vt:lpstr>等线 Light</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133</cp:revision>
  <dcterms:created xsi:type="dcterms:W3CDTF">2022-04-06T05:39:00Z</dcterms:created>
  <dcterms:modified xsi:type="dcterms:W3CDTF">2022-06-14T00:45:54Z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