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media/image1.svg" ContentType="image/svg+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5"/>
  </p:notesMasterIdLst>
  <p:sldIdLst>
    <p:sldId id="256" r:id="rId3"/>
    <p:sldId id="257" r:id="rId4"/>
  </p:sldIdLst>
  <p:sldSz cx="7559675" cy="10691495"/>
  <p:notesSz cx="6858000" cy="9144000"/>
  <p:custDataLst>
    <p:tags r:id="rId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DC6"/>
    <a:srgbClr val="003778"/>
    <a:srgbClr val="00375A"/>
    <a:srgbClr val="003764"/>
    <a:srgbClr val="003768"/>
    <a:srgbClr val="FF3737"/>
    <a:srgbClr val="FE525E"/>
    <a:srgbClr val="FF7A83"/>
    <a:srgbClr val="DBF2FA"/>
    <a:srgbClr val="C901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8824" autoAdjust="0"/>
    <p:restoredTop sz="94479" autoAdjust="0"/>
  </p:normalViewPr>
  <p:slideViewPr>
    <p:cSldViewPr snapToGrid="0" snapToObjects="1">
      <p:cViewPr varScale="1">
        <p:scale>
          <a:sx n="46" d="100"/>
          <a:sy n="46" d="100"/>
        </p:scale>
        <p:origin x="344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gs" Target="tags/tag1.xml"/><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337950" y="1143000"/>
            <a:ext cx="21821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567024" y="1750118"/>
            <a:ext cx="6426276" cy="3723022"/>
          </a:xfrm>
        </p:spPr>
        <p:txBody>
          <a:bodyPr anchor="b"/>
          <a:lstStyle>
            <a:lvl1pPr algn="ctr">
              <a:defRPr sz="4960"/>
            </a:lvl1pPr>
          </a:lstStyle>
          <a:p>
            <a:r>
              <a:rPr lang="zh-CN" altLang="en-US"/>
              <a:t>单击此处编辑母版标题样式</a:t>
            </a:r>
            <a:endParaRPr lang="en-US" dirty="0"/>
          </a:p>
        </p:txBody>
      </p:sp>
      <p:sp>
        <p:nvSpPr>
          <p:cNvPr id="3" name="Subtitle 2"/>
          <p:cNvSpPr>
            <a:spLocks noGrp="1"/>
          </p:cNvSpPr>
          <p:nvPr>
            <p:ph type="subTitle" idx="1"/>
          </p:nvPr>
        </p:nvSpPr>
        <p:spPr>
          <a:xfrm>
            <a:off x="945041" y="5616713"/>
            <a:ext cx="5670244" cy="2581855"/>
          </a:xfrm>
        </p:spPr>
        <p:txBody>
          <a:bodyPr/>
          <a:lstStyle>
            <a:lvl1pPr marL="0" indent="0" algn="ctr">
              <a:buNone/>
              <a:defRPr sz="1985"/>
            </a:lvl1pPr>
            <a:lvl2pPr marL="377825" indent="0" algn="ctr">
              <a:buNone/>
              <a:defRPr sz="1655"/>
            </a:lvl2pPr>
            <a:lvl3pPr marL="756285" indent="0" algn="ctr">
              <a:buNone/>
              <a:defRPr sz="1490"/>
            </a:lvl3pPr>
            <a:lvl4pPr marL="1134110" indent="0" algn="ctr">
              <a:buNone/>
              <a:defRPr sz="1325"/>
            </a:lvl4pPr>
            <a:lvl5pPr marL="1511935" indent="0" algn="ctr">
              <a:buNone/>
              <a:defRPr sz="1325"/>
            </a:lvl5pPr>
            <a:lvl6pPr marL="1889760" indent="0" algn="ctr">
              <a:buNone/>
              <a:defRPr sz="1325"/>
            </a:lvl6pPr>
            <a:lvl7pPr marL="2268220" indent="0" algn="ctr">
              <a:buNone/>
              <a:defRPr sz="1325"/>
            </a:lvl7pPr>
            <a:lvl8pPr marL="2646045" indent="0" algn="ctr">
              <a:buNone/>
              <a:defRPr sz="1325"/>
            </a:lvl8pPr>
            <a:lvl9pPr marL="3023870" indent="0" algn="ctr">
              <a:buNone/>
              <a:defRPr sz="1325"/>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10358" y="569345"/>
            <a:ext cx="1630195" cy="906248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519773" y="569345"/>
            <a:ext cx="4796081" cy="906248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515835" y="2666024"/>
            <a:ext cx="6520780" cy="4448316"/>
          </a:xfrm>
        </p:spPr>
        <p:txBody>
          <a:bodyPr anchor="b"/>
          <a:lstStyle>
            <a:lvl1pPr>
              <a:defRPr sz="4960"/>
            </a:lvl1pPr>
          </a:lstStyle>
          <a:p>
            <a:r>
              <a:rPr lang="zh-CN" altLang="en-US"/>
              <a:t>单击此处编辑母版标题样式</a:t>
            </a:r>
            <a:endParaRPr lang="en-US" dirty="0"/>
          </a:p>
        </p:txBody>
      </p:sp>
      <p:sp>
        <p:nvSpPr>
          <p:cNvPr id="3" name="Text Placeholder 2"/>
          <p:cNvSpPr>
            <a:spLocks noGrp="1"/>
          </p:cNvSpPr>
          <p:nvPr>
            <p:ph type="body" idx="1"/>
          </p:nvPr>
        </p:nvSpPr>
        <p:spPr>
          <a:xfrm>
            <a:off x="515835" y="7156423"/>
            <a:ext cx="6520780" cy="2339264"/>
          </a:xfrm>
        </p:spPr>
        <p:txBody>
          <a:bodyPr/>
          <a:lstStyle>
            <a:lvl1pPr marL="0" indent="0">
              <a:buNone/>
              <a:defRPr sz="1985">
                <a:solidFill>
                  <a:schemeClr val="tx1"/>
                </a:solidFill>
              </a:defRPr>
            </a:lvl1pPr>
            <a:lvl2pPr marL="377825" indent="0">
              <a:buNone/>
              <a:defRPr sz="1655">
                <a:solidFill>
                  <a:schemeClr val="tx1">
                    <a:tint val="75000"/>
                  </a:schemeClr>
                </a:solidFill>
              </a:defRPr>
            </a:lvl2pPr>
            <a:lvl3pPr marL="756285" indent="0">
              <a:buNone/>
              <a:defRPr sz="1490">
                <a:solidFill>
                  <a:schemeClr val="tx1">
                    <a:tint val="75000"/>
                  </a:schemeClr>
                </a:solidFill>
              </a:defRPr>
            </a:lvl3pPr>
            <a:lvl4pPr marL="1134110" indent="0">
              <a:buNone/>
              <a:defRPr sz="1325">
                <a:solidFill>
                  <a:schemeClr val="tx1">
                    <a:tint val="75000"/>
                  </a:schemeClr>
                </a:solidFill>
              </a:defRPr>
            </a:lvl4pPr>
            <a:lvl5pPr marL="1511935" indent="0">
              <a:buNone/>
              <a:defRPr sz="1325">
                <a:solidFill>
                  <a:schemeClr val="tx1">
                    <a:tint val="75000"/>
                  </a:schemeClr>
                </a:solidFill>
              </a:defRPr>
            </a:lvl5pPr>
            <a:lvl6pPr marL="1889760" indent="0">
              <a:buNone/>
              <a:defRPr sz="1325">
                <a:solidFill>
                  <a:schemeClr val="tx1">
                    <a:tint val="75000"/>
                  </a:schemeClr>
                </a:solidFill>
              </a:defRPr>
            </a:lvl6pPr>
            <a:lvl7pPr marL="2268220" indent="0">
              <a:buNone/>
              <a:defRPr sz="1325">
                <a:solidFill>
                  <a:schemeClr val="tx1">
                    <a:tint val="75000"/>
                  </a:schemeClr>
                </a:solidFill>
              </a:defRPr>
            </a:lvl7pPr>
            <a:lvl8pPr marL="2646045" indent="0">
              <a:buNone/>
              <a:defRPr sz="1325">
                <a:solidFill>
                  <a:schemeClr val="tx1">
                    <a:tint val="75000"/>
                  </a:schemeClr>
                </a:solidFill>
              </a:defRPr>
            </a:lvl8pPr>
            <a:lvl9pPr marL="3023870" indent="0">
              <a:buNone/>
              <a:defRPr sz="1325">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519773" y="2846725"/>
            <a:ext cx="3213138" cy="6785109"/>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Content Placeholder 3"/>
          <p:cNvSpPr>
            <a:spLocks noGrp="1"/>
          </p:cNvSpPr>
          <p:nvPr>
            <p:ph sz="half" idx="2"/>
          </p:nvPr>
        </p:nvSpPr>
        <p:spPr>
          <a:xfrm>
            <a:off x="3827415" y="2846725"/>
            <a:ext cx="3213138" cy="6785109"/>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520757" y="569348"/>
            <a:ext cx="6520780" cy="2066971"/>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520757" y="2621464"/>
            <a:ext cx="3198371" cy="1284738"/>
          </a:xfrm>
        </p:spPr>
        <p:txBody>
          <a:bodyPr anchor="b"/>
          <a:lstStyle>
            <a:lvl1pPr marL="0" indent="0">
              <a:buNone/>
              <a:defRPr sz="1985" b="1"/>
            </a:lvl1pPr>
            <a:lvl2pPr marL="377825" indent="0">
              <a:buNone/>
              <a:defRPr sz="1655" b="1"/>
            </a:lvl2pPr>
            <a:lvl3pPr marL="756285" indent="0">
              <a:buNone/>
              <a:defRPr sz="1490" b="1"/>
            </a:lvl3pPr>
            <a:lvl4pPr marL="1134110" indent="0">
              <a:buNone/>
              <a:defRPr sz="1325" b="1"/>
            </a:lvl4pPr>
            <a:lvl5pPr marL="1511935" indent="0">
              <a:buNone/>
              <a:defRPr sz="1325" b="1"/>
            </a:lvl5pPr>
            <a:lvl6pPr marL="1889760" indent="0">
              <a:buNone/>
              <a:defRPr sz="1325" b="1"/>
            </a:lvl6pPr>
            <a:lvl7pPr marL="2268220" indent="0">
              <a:buNone/>
              <a:defRPr sz="1325" b="1"/>
            </a:lvl7pPr>
            <a:lvl8pPr marL="2646045" indent="0">
              <a:buNone/>
              <a:defRPr sz="1325" b="1"/>
            </a:lvl8pPr>
            <a:lvl9pPr marL="3023870" indent="0">
              <a:buNone/>
              <a:defRPr sz="1325"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520757" y="3906202"/>
            <a:ext cx="3198371" cy="574543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Text Placeholder 4"/>
          <p:cNvSpPr>
            <a:spLocks noGrp="1"/>
          </p:cNvSpPr>
          <p:nvPr>
            <p:ph type="body" sz="quarter" idx="3"/>
          </p:nvPr>
        </p:nvSpPr>
        <p:spPr>
          <a:xfrm>
            <a:off x="3827415" y="2621464"/>
            <a:ext cx="3214123" cy="1284738"/>
          </a:xfrm>
        </p:spPr>
        <p:txBody>
          <a:bodyPr anchor="b"/>
          <a:lstStyle>
            <a:lvl1pPr marL="0" indent="0">
              <a:buNone/>
              <a:defRPr sz="1985" b="1"/>
            </a:lvl1pPr>
            <a:lvl2pPr marL="377825" indent="0">
              <a:buNone/>
              <a:defRPr sz="1655" b="1"/>
            </a:lvl2pPr>
            <a:lvl3pPr marL="756285" indent="0">
              <a:buNone/>
              <a:defRPr sz="1490" b="1"/>
            </a:lvl3pPr>
            <a:lvl4pPr marL="1134110" indent="0">
              <a:buNone/>
              <a:defRPr sz="1325" b="1"/>
            </a:lvl4pPr>
            <a:lvl5pPr marL="1511935" indent="0">
              <a:buNone/>
              <a:defRPr sz="1325" b="1"/>
            </a:lvl5pPr>
            <a:lvl6pPr marL="1889760" indent="0">
              <a:buNone/>
              <a:defRPr sz="1325" b="1"/>
            </a:lvl6pPr>
            <a:lvl7pPr marL="2268220" indent="0">
              <a:buNone/>
              <a:defRPr sz="1325" b="1"/>
            </a:lvl7pPr>
            <a:lvl8pPr marL="2646045" indent="0">
              <a:buNone/>
              <a:defRPr sz="1325" b="1"/>
            </a:lvl8pPr>
            <a:lvl9pPr marL="3023870" indent="0">
              <a:buNone/>
              <a:defRPr sz="1325"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3827415" y="3906202"/>
            <a:ext cx="3214123" cy="574543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7" name="Date Placeholder 6"/>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8" name="Footer Placeholder 7"/>
          <p:cNvSpPr>
            <a:spLocks noGrp="1"/>
          </p:cNvSpPr>
          <p:nvPr>
            <p:ph type="ftr" sz="quarter" idx="11"/>
          </p:nvPr>
        </p:nvSpPr>
        <p:spPr/>
        <p:txBody>
          <a:bodyPr/>
          <a:lstStyle/>
          <a:p>
            <a:endParaRPr kumimoji="1" lang="zh-CN" altLang="en-US"/>
          </a:p>
        </p:txBody>
      </p:sp>
      <p:sp>
        <p:nvSpPr>
          <p:cNvPr id="9" name="Slide Number Placeholder 8"/>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4" name="Footer Placeholder 3"/>
          <p:cNvSpPr>
            <a:spLocks noGrp="1"/>
          </p:cNvSpPr>
          <p:nvPr>
            <p:ph type="ftr" sz="quarter" idx="11"/>
          </p:nvPr>
        </p:nvSpPr>
        <p:spPr/>
        <p:txBody>
          <a:bodyPr/>
          <a:lstStyle/>
          <a:p>
            <a:endParaRPr kumimoji="1" lang="zh-CN" altLang="en-US"/>
          </a:p>
        </p:txBody>
      </p:sp>
      <p:sp>
        <p:nvSpPr>
          <p:cNvPr id="5" name="Slide Number Placeholder 4"/>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3" name="Footer Placeholder 2"/>
          <p:cNvSpPr>
            <a:spLocks noGrp="1"/>
          </p:cNvSpPr>
          <p:nvPr>
            <p:ph type="ftr" sz="quarter" idx="11"/>
          </p:nvPr>
        </p:nvSpPr>
        <p:spPr/>
        <p:txBody>
          <a:bodyPr/>
          <a:lstStyle/>
          <a:p>
            <a:endParaRPr kumimoji="1" lang="zh-CN" altLang="en-US"/>
          </a:p>
        </p:txBody>
      </p:sp>
      <p:sp>
        <p:nvSpPr>
          <p:cNvPr id="4" name="Slide Number Placeholder 3"/>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520757" y="712918"/>
            <a:ext cx="2438402" cy="2495217"/>
          </a:xfrm>
        </p:spPr>
        <p:txBody>
          <a:bodyPr anchor="b"/>
          <a:lstStyle>
            <a:lvl1pPr>
              <a:defRPr sz="2645"/>
            </a:lvl1pPr>
          </a:lstStyle>
          <a:p>
            <a:r>
              <a:rPr lang="zh-CN" altLang="en-US"/>
              <a:t>单击此处编辑母版标题样式</a:t>
            </a:r>
            <a:endParaRPr lang="en-US" dirty="0"/>
          </a:p>
        </p:txBody>
      </p:sp>
      <p:sp>
        <p:nvSpPr>
          <p:cNvPr id="3" name="Content Placeholder 2"/>
          <p:cNvSpPr>
            <a:spLocks noGrp="1"/>
          </p:cNvSpPr>
          <p:nvPr>
            <p:ph idx="1"/>
          </p:nvPr>
        </p:nvSpPr>
        <p:spPr>
          <a:xfrm>
            <a:off x="3214123" y="1539708"/>
            <a:ext cx="3827415" cy="7599519"/>
          </a:xfrm>
        </p:spPr>
        <p:txBody>
          <a:bodyPr/>
          <a:lstStyle>
            <a:lvl1pPr>
              <a:defRPr sz="2645"/>
            </a:lvl1pPr>
            <a:lvl2pPr>
              <a:defRPr sz="2315"/>
            </a:lvl2pPr>
            <a:lvl3pPr>
              <a:defRPr sz="1985"/>
            </a:lvl3pPr>
            <a:lvl4pPr>
              <a:defRPr sz="1655"/>
            </a:lvl4pPr>
            <a:lvl5pPr>
              <a:defRPr sz="1655"/>
            </a:lvl5pPr>
            <a:lvl6pPr>
              <a:defRPr sz="1655"/>
            </a:lvl6pPr>
            <a:lvl7pPr>
              <a:defRPr sz="1655"/>
            </a:lvl7pPr>
            <a:lvl8pPr>
              <a:defRPr sz="1655"/>
            </a:lvl8pPr>
            <a:lvl9pPr>
              <a:defRPr sz="1655"/>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Text Placeholder 3"/>
          <p:cNvSpPr>
            <a:spLocks noGrp="1"/>
          </p:cNvSpPr>
          <p:nvPr>
            <p:ph type="body" sz="half" idx="2"/>
          </p:nvPr>
        </p:nvSpPr>
        <p:spPr>
          <a:xfrm>
            <a:off x="520757" y="3208135"/>
            <a:ext cx="2438402" cy="5943467"/>
          </a:xfrm>
        </p:spPr>
        <p:txBody>
          <a:bodyPr/>
          <a:lstStyle>
            <a:lvl1pPr marL="0" indent="0">
              <a:buNone/>
              <a:defRPr sz="1325"/>
            </a:lvl1pPr>
            <a:lvl2pPr marL="377825" indent="0">
              <a:buNone/>
              <a:defRPr sz="1155"/>
            </a:lvl2pPr>
            <a:lvl3pPr marL="756285" indent="0">
              <a:buNone/>
              <a:defRPr sz="990"/>
            </a:lvl3pPr>
            <a:lvl4pPr marL="1134110" indent="0">
              <a:buNone/>
              <a:defRPr sz="825"/>
            </a:lvl4pPr>
            <a:lvl5pPr marL="1511935" indent="0">
              <a:buNone/>
              <a:defRPr sz="825"/>
            </a:lvl5pPr>
            <a:lvl6pPr marL="1889760" indent="0">
              <a:buNone/>
              <a:defRPr sz="825"/>
            </a:lvl6pPr>
            <a:lvl7pPr marL="2268220" indent="0">
              <a:buNone/>
              <a:defRPr sz="825"/>
            </a:lvl7pPr>
            <a:lvl8pPr marL="2646045" indent="0">
              <a:buNone/>
              <a:defRPr sz="825"/>
            </a:lvl8pPr>
            <a:lvl9pPr marL="3023870" indent="0">
              <a:buNone/>
              <a:defRPr sz="82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520757" y="712918"/>
            <a:ext cx="2438402" cy="2495217"/>
          </a:xfrm>
        </p:spPr>
        <p:txBody>
          <a:bodyPr anchor="b"/>
          <a:lstStyle>
            <a:lvl1pPr>
              <a:defRPr sz="2645"/>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214123" y="1539708"/>
            <a:ext cx="3827415" cy="7599519"/>
          </a:xfrm>
        </p:spPr>
        <p:txBody>
          <a:bodyPr anchor="t"/>
          <a:lstStyle>
            <a:lvl1pPr marL="0" indent="0">
              <a:buNone/>
              <a:defRPr sz="2645"/>
            </a:lvl1pPr>
            <a:lvl2pPr marL="377825" indent="0">
              <a:buNone/>
              <a:defRPr sz="2315"/>
            </a:lvl2pPr>
            <a:lvl3pPr marL="756285" indent="0">
              <a:buNone/>
              <a:defRPr sz="1985"/>
            </a:lvl3pPr>
            <a:lvl4pPr marL="1134110" indent="0">
              <a:buNone/>
              <a:defRPr sz="1655"/>
            </a:lvl4pPr>
            <a:lvl5pPr marL="1511935" indent="0">
              <a:buNone/>
              <a:defRPr sz="1655"/>
            </a:lvl5pPr>
            <a:lvl6pPr marL="1889760" indent="0">
              <a:buNone/>
              <a:defRPr sz="1655"/>
            </a:lvl6pPr>
            <a:lvl7pPr marL="2268220" indent="0">
              <a:buNone/>
              <a:defRPr sz="1655"/>
            </a:lvl7pPr>
            <a:lvl8pPr marL="2646045" indent="0">
              <a:buNone/>
              <a:defRPr sz="1655"/>
            </a:lvl8pPr>
            <a:lvl9pPr marL="3023870" indent="0">
              <a:buNone/>
              <a:defRPr sz="1655"/>
            </a:lvl9pPr>
          </a:lstStyle>
          <a:p>
            <a:r>
              <a:rPr lang="zh-CN" altLang="en-US"/>
              <a:t>单击图标添加图片</a:t>
            </a:r>
            <a:endParaRPr lang="en-US" dirty="0"/>
          </a:p>
        </p:txBody>
      </p:sp>
      <p:sp>
        <p:nvSpPr>
          <p:cNvPr id="4" name="Text Placeholder 3"/>
          <p:cNvSpPr>
            <a:spLocks noGrp="1"/>
          </p:cNvSpPr>
          <p:nvPr>
            <p:ph type="body" sz="half" idx="2"/>
          </p:nvPr>
        </p:nvSpPr>
        <p:spPr>
          <a:xfrm>
            <a:off x="520757" y="3208135"/>
            <a:ext cx="2438402" cy="5943467"/>
          </a:xfrm>
        </p:spPr>
        <p:txBody>
          <a:bodyPr/>
          <a:lstStyle>
            <a:lvl1pPr marL="0" indent="0">
              <a:buNone/>
              <a:defRPr sz="1325"/>
            </a:lvl1pPr>
            <a:lvl2pPr marL="377825" indent="0">
              <a:buNone/>
              <a:defRPr sz="1155"/>
            </a:lvl2pPr>
            <a:lvl3pPr marL="756285" indent="0">
              <a:buNone/>
              <a:defRPr sz="990"/>
            </a:lvl3pPr>
            <a:lvl4pPr marL="1134110" indent="0">
              <a:buNone/>
              <a:defRPr sz="825"/>
            </a:lvl4pPr>
            <a:lvl5pPr marL="1511935" indent="0">
              <a:buNone/>
              <a:defRPr sz="825"/>
            </a:lvl5pPr>
            <a:lvl6pPr marL="1889760" indent="0">
              <a:buNone/>
              <a:defRPr sz="825"/>
            </a:lvl6pPr>
            <a:lvl7pPr marL="2268220" indent="0">
              <a:buNone/>
              <a:defRPr sz="825"/>
            </a:lvl7pPr>
            <a:lvl8pPr marL="2646045" indent="0">
              <a:buNone/>
              <a:defRPr sz="825"/>
            </a:lvl8pPr>
            <a:lvl9pPr marL="3023870" indent="0">
              <a:buNone/>
              <a:defRPr sz="82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73" y="569348"/>
            <a:ext cx="6520780" cy="2066971"/>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519773" y="2846725"/>
            <a:ext cx="6520780" cy="6785109"/>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a:off x="519773" y="9911556"/>
            <a:ext cx="1701073" cy="569345"/>
          </a:xfrm>
          <a:prstGeom prst="rect">
            <a:avLst/>
          </a:prstGeom>
        </p:spPr>
        <p:txBody>
          <a:bodyPr vert="horz" lIns="91440" tIns="45720" rIns="91440" bIns="45720" rtlCol="0" anchor="ctr"/>
          <a:lstStyle>
            <a:lvl1pPr algn="l">
              <a:defRPr sz="990">
                <a:solidFill>
                  <a:schemeClr val="tx1">
                    <a:tint val="75000"/>
                  </a:schemeClr>
                </a:solidFill>
              </a:defRPr>
            </a:lvl1p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3"/>
          </p:nvPr>
        </p:nvSpPr>
        <p:spPr>
          <a:xfrm>
            <a:off x="2504358" y="9911556"/>
            <a:ext cx="2551610" cy="569345"/>
          </a:xfrm>
          <a:prstGeom prst="rect">
            <a:avLst/>
          </a:prstGeom>
        </p:spPr>
        <p:txBody>
          <a:bodyPr vert="horz" lIns="91440" tIns="45720" rIns="91440" bIns="45720" rtlCol="0" anchor="ctr"/>
          <a:lstStyle>
            <a:lvl1pPr algn="ctr">
              <a:defRPr sz="990">
                <a:solidFill>
                  <a:schemeClr val="tx1">
                    <a:tint val="75000"/>
                  </a:schemeClr>
                </a:solidFill>
              </a:defRPr>
            </a:lvl1pPr>
          </a:lstStyle>
          <a:p>
            <a:endParaRPr kumimoji="1" lang="zh-CN" altLang="en-US"/>
          </a:p>
        </p:txBody>
      </p:sp>
      <p:sp>
        <p:nvSpPr>
          <p:cNvPr id="6" name="Slide Number Placeholder 5"/>
          <p:cNvSpPr>
            <a:spLocks noGrp="1"/>
          </p:cNvSpPr>
          <p:nvPr>
            <p:ph type="sldNum" sz="quarter" idx="4"/>
          </p:nvPr>
        </p:nvSpPr>
        <p:spPr>
          <a:xfrm>
            <a:off x="5339480" y="9911556"/>
            <a:ext cx="1701073" cy="569345"/>
          </a:xfrm>
          <a:prstGeom prst="rect">
            <a:avLst/>
          </a:prstGeom>
        </p:spPr>
        <p:txBody>
          <a:bodyPr vert="horz" lIns="91440" tIns="45720" rIns="91440" bIns="45720" rtlCol="0" anchor="ctr"/>
          <a:lstStyle>
            <a:lvl1pPr algn="r">
              <a:defRPr sz="990">
                <a:solidFill>
                  <a:schemeClr val="tx1">
                    <a:tint val="75000"/>
                  </a:schemeClr>
                </a:solidFill>
              </a:defRPr>
            </a:lvl1pPr>
          </a:lstStyle>
          <a:p>
            <a:fld id="{C728DA52-3649-BA4E-B021-D75B40B8A59E}" type="slidenum">
              <a:rPr kumimoji="1" lang="zh-CN" altLang="en-US" smtClean="0"/>
            </a:fld>
            <a:endParaRPr kumimoji="1"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756285" rtl="0" eaLnBrk="1" latinLnBrk="0" hangingPunct="1">
        <a:lnSpc>
          <a:spcPct val="90000"/>
        </a:lnSpc>
        <a:spcBef>
          <a:spcPct val="0"/>
        </a:spcBef>
        <a:buNone/>
        <a:defRPr sz="3640" kern="1200">
          <a:solidFill>
            <a:schemeClr val="tx1"/>
          </a:solidFill>
          <a:latin typeface="+mj-lt"/>
          <a:ea typeface="+mj-ea"/>
          <a:cs typeface="+mj-cs"/>
        </a:defRPr>
      </a:lvl1pPr>
    </p:titleStyle>
    <p:bodyStyle>
      <a:lvl1pPr marL="189230" indent="-189230" algn="l" defTabSz="756285" rtl="0" eaLnBrk="1" latinLnBrk="0" hangingPunct="1">
        <a:lnSpc>
          <a:spcPct val="90000"/>
        </a:lnSpc>
        <a:spcBef>
          <a:spcPct val="166000"/>
        </a:spcBef>
        <a:buFont typeface="Arial" panose="020B0604020202020204" pitchFamily="34" charset="0"/>
        <a:buChar char="•"/>
        <a:defRPr sz="2315" kern="1200">
          <a:solidFill>
            <a:schemeClr val="tx1"/>
          </a:solidFill>
          <a:latin typeface="+mn-lt"/>
          <a:ea typeface="+mn-ea"/>
          <a:cs typeface="+mn-cs"/>
        </a:defRPr>
      </a:lvl1pPr>
      <a:lvl2pPr marL="567055" indent="-189230" algn="l" defTabSz="756285" rtl="0" eaLnBrk="1" latinLnBrk="0" hangingPunct="1">
        <a:lnSpc>
          <a:spcPct val="90000"/>
        </a:lnSpc>
        <a:spcBef>
          <a:spcPct val="83000"/>
        </a:spcBef>
        <a:buFont typeface="Arial" panose="020B0604020202020204" pitchFamily="34" charset="0"/>
        <a:buChar char="•"/>
        <a:defRPr sz="1985" kern="1200">
          <a:solidFill>
            <a:schemeClr val="tx1"/>
          </a:solidFill>
          <a:latin typeface="+mn-lt"/>
          <a:ea typeface="+mn-ea"/>
          <a:cs typeface="+mn-cs"/>
        </a:defRPr>
      </a:lvl2pPr>
      <a:lvl3pPr marL="944880" indent="-189230" algn="l" defTabSz="756285" rtl="0" eaLnBrk="1" latinLnBrk="0" hangingPunct="1">
        <a:lnSpc>
          <a:spcPct val="90000"/>
        </a:lnSpc>
        <a:spcBef>
          <a:spcPct val="83000"/>
        </a:spcBef>
        <a:buFont typeface="Arial" panose="020B0604020202020204" pitchFamily="34" charset="0"/>
        <a:buChar char="•"/>
        <a:defRPr sz="1655" kern="1200">
          <a:solidFill>
            <a:schemeClr val="tx1"/>
          </a:solidFill>
          <a:latin typeface="+mn-lt"/>
          <a:ea typeface="+mn-ea"/>
          <a:cs typeface="+mn-cs"/>
        </a:defRPr>
      </a:lvl3pPr>
      <a:lvl4pPr marL="132270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4pPr>
      <a:lvl5pPr marL="170116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5pPr>
      <a:lvl6pPr marL="2078990"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6pPr>
      <a:lvl7pPr marL="245681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7pPr>
      <a:lvl8pPr marL="283527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8pPr>
      <a:lvl9pPr marL="3213100"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9pPr>
    </p:bodyStyle>
    <p:otherStyle>
      <a:defPPr>
        <a:defRPr lang="en-US"/>
      </a:defPPr>
      <a:lvl1pPr marL="0" algn="l" defTabSz="756285" rtl="0" eaLnBrk="1" latinLnBrk="0" hangingPunct="1">
        <a:defRPr sz="1490" kern="1200">
          <a:solidFill>
            <a:schemeClr val="tx1"/>
          </a:solidFill>
          <a:latin typeface="+mn-lt"/>
          <a:ea typeface="+mn-ea"/>
          <a:cs typeface="+mn-cs"/>
        </a:defRPr>
      </a:lvl1pPr>
      <a:lvl2pPr marL="377825" algn="l" defTabSz="756285" rtl="0" eaLnBrk="1" latinLnBrk="0" hangingPunct="1">
        <a:defRPr sz="1490" kern="1200">
          <a:solidFill>
            <a:schemeClr val="tx1"/>
          </a:solidFill>
          <a:latin typeface="+mn-lt"/>
          <a:ea typeface="+mn-ea"/>
          <a:cs typeface="+mn-cs"/>
        </a:defRPr>
      </a:lvl2pPr>
      <a:lvl3pPr marL="756285" algn="l" defTabSz="756285" rtl="0" eaLnBrk="1" latinLnBrk="0" hangingPunct="1">
        <a:defRPr sz="1490" kern="1200">
          <a:solidFill>
            <a:schemeClr val="tx1"/>
          </a:solidFill>
          <a:latin typeface="+mn-lt"/>
          <a:ea typeface="+mn-ea"/>
          <a:cs typeface="+mn-cs"/>
        </a:defRPr>
      </a:lvl3pPr>
      <a:lvl4pPr marL="1134110" algn="l" defTabSz="756285" rtl="0" eaLnBrk="1" latinLnBrk="0" hangingPunct="1">
        <a:defRPr sz="1490" kern="1200">
          <a:solidFill>
            <a:schemeClr val="tx1"/>
          </a:solidFill>
          <a:latin typeface="+mn-lt"/>
          <a:ea typeface="+mn-ea"/>
          <a:cs typeface="+mn-cs"/>
        </a:defRPr>
      </a:lvl4pPr>
      <a:lvl5pPr marL="1511935" algn="l" defTabSz="756285" rtl="0" eaLnBrk="1" latinLnBrk="0" hangingPunct="1">
        <a:defRPr sz="1490" kern="1200">
          <a:solidFill>
            <a:schemeClr val="tx1"/>
          </a:solidFill>
          <a:latin typeface="+mn-lt"/>
          <a:ea typeface="+mn-ea"/>
          <a:cs typeface="+mn-cs"/>
        </a:defRPr>
      </a:lvl5pPr>
      <a:lvl6pPr marL="1889760" algn="l" defTabSz="756285" rtl="0" eaLnBrk="1" latinLnBrk="0" hangingPunct="1">
        <a:defRPr sz="1490" kern="1200">
          <a:solidFill>
            <a:schemeClr val="tx1"/>
          </a:solidFill>
          <a:latin typeface="+mn-lt"/>
          <a:ea typeface="+mn-ea"/>
          <a:cs typeface="+mn-cs"/>
        </a:defRPr>
      </a:lvl6pPr>
      <a:lvl7pPr marL="2268220" algn="l" defTabSz="756285" rtl="0" eaLnBrk="1" latinLnBrk="0" hangingPunct="1">
        <a:defRPr sz="1490" kern="1200">
          <a:solidFill>
            <a:schemeClr val="tx1"/>
          </a:solidFill>
          <a:latin typeface="+mn-lt"/>
          <a:ea typeface="+mn-ea"/>
          <a:cs typeface="+mn-cs"/>
        </a:defRPr>
      </a:lvl7pPr>
      <a:lvl8pPr marL="2646045" algn="l" defTabSz="756285" rtl="0" eaLnBrk="1" latinLnBrk="0" hangingPunct="1">
        <a:defRPr sz="1490" kern="1200">
          <a:solidFill>
            <a:schemeClr val="tx1"/>
          </a:solidFill>
          <a:latin typeface="+mn-lt"/>
          <a:ea typeface="+mn-ea"/>
          <a:cs typeface="+mn-cs"/>
        </a:defRPr>
      </a:lvl8pPr>
      <a:lvl9pPr marL="3023870" algn="l" defTabSz="756285" rtl="0" eaLnBrk="1" latinLnBrk="0" hangingPunct="1">
        <a:defRPr sz="14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3.png"/><Relationship Id="rId3" Type="http://schemas.openxmlformats.org/officeDocument/2006/relationships/image" Target="../media/image1.svg"/><Relationship Id="rId2" Type="http://schemas.openxmlformats.org/officeDocument/2006/relationships/image" Target="../media/image2.png"/><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svg"/><Relationship Id="rId2" Type="http://schemas.openxmlformats.org/officeDocument/2006/relationships/image" Target="../media/image2.png"/><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文本框 89"/>
          <p:cNvSpPr txBox="1"/>
          <p:nvPr/>
        </p:nvSpPr>
        <p:spPr>
          <a:xfrm>
            <a:off x="275590" y="6313170"/>
            <a:ext cx="3138805" cy="275590"/>
          </a:xfrm>
          <a:prstGeom prst="rect">
            <a:avLst/>
          </a:prstGeom>
          <a:gradFill>
            <a:gsLst>
              <a:gs pos="2000">
                <a:srgbClr val="F9F8F6"/>
              </a:gs>
              <a:gs pos="100000">
                <a:srgbClr val="CCCBC9"/>
              </a:gs>
            </a:gsLst>
            <a:lin ang="13500000" scaled="0"/>
          </a:gradFill>
        </p:spPr>
        <p:txBody>
          <a:bodyPr wrap="square" rtlCol="0">
            <a:spAutoFit/>
          </a:bodyPr>
          <a:p>
            <a:endParaRPr lang="zh-CN" altLang="en-US" sz="1200"/>
          </a:p>
        </p:txBody>
      </p:sp>
      <p:sp>
        <p:nvSpPr>
          <p:cNvPr id="88" name="文本框 87"/>
          <p:cNvSpPr txBox="1"/>
          <p:nvPr/>
        </p:nvSpPr>
        <p:spPr>
          <a:xfrm>
            <a:off x="276860" y="5764530"/>
            <a:ext cx="3126740" cy="275590"/>
          </a:xfrm>
          <a:prstGeom prst="rect">
            <a:avLst/>
          </a:prstGeom>
          <a:gradFill>
            <a:gsLst>
              <a:gs pos="2000">
                <a:srgbClr val="F9F8F6"/>
              </a:gs>
              <a:gs pos="100000">
                <a:srgbClr val="CCCBC9"/>
              </a:gs>
            </a:gsLst>
            <a:lin ang="13500000" scaled="0"/>
          </a:gradFill>
        </p:spPr>
        <p:txBody>
          <a:bodyPr wrap="square" rtlCol="0">
            <a:spAutoFit/>
          </a:bodyPr>
          <a:p>
            <a:endParaRPr lang="zh-CN" altLang="en-US" sz="1200"/>
          </a:p>
        </p:txBody>
      </p:sp>
      <p:sp>
        <p:nvSpPr>
          <p:cNvPr id="87" name="文本框 86"/>
          <p:cNvSpPr txBox="1"/>
          <p:nvPr/>
        </p:nvSpPr>
        <p:spPr>
          <a:xfrm>
            <a:off x="273685" y="4964430"/>
            <a:ext cx="3129915" cy="275590"/>
          </a:xfrm>
          <a:prstGeom prst="rect">
            <a:avLst/>
          </a:prstGeom>
          <a:gradFill>
            <a:gsLst>
              <a:gs pos="2000">
                <a:srgbClr val="F9F8F6"/>
              </a:gs>
              <a:gs pos="100000">
                <a:srgbClr val="CCCBC9"/>
              </a:gs>
            </a:gsLst>
            <a:lin ang="13500000" scaled="0"/>
          </a:gradFill>
        </p:spPr>
        <p:txBody>
          <a:bodyPr wrap="square" rtlCol="0">
            <a:spAutoFit/>
          </a:bodyPr>
          <a:p>
            <a:endParaRPr lang="zh-CN" altLang="en-US" sz="1200"/>
          </a:p>
        </p:txBody>
      </p:sp>
      <p:sp>
        <p:nvSpPr>
          <p:cNvPr id="7" name="文本框 6"/>
          <p:cNvSpPr txBox="1"/>
          <p:nvPr/>
        </p:nvSpPr>
        <p:spPr>
          <a:xfrm>
            <a:off x="5053049" y="408447"/>
            <a:ext cx="2817114" cy="245110"/>
          </a:xfrm>
          <a:prstGeom prst="rect">
            <a:avLst/>
          </a:prstGeom>
          <a:noFill/>
        </p:spPr>
        <p:txBody>
          <a:bodyPr wrap="square" rtlCol="0">
            <a:spAutoFit/>
          </a:bodyPr>
          <a:lstStyle/>
          <a:p>
            <a:r>
              <a:rPr lang="en-US" altLang="zh-CN" sz="1000" dirty="0">
                <a:latin typeface="宋体" panose="02010600030101010101" pitchFamily="2" charset="-122"/>
                <a:ea typeface="宋体" panose="02010600030101010101" pitchFamily="2" charset="-122"/>
              </a:rPr>
              <a:t>        </a:t>
            </a:r>
            <a:r>
              <a:rPr lang="en-US" altLang="zh-CN" sz="1000" b="1" dirty="0">
                <a:latin typeface="宋体" panose="02010600030101010101" pitchFamily="2" charset="-122"/>
                <a:ea typeface="宋体" panose="02010600030101010101" pitchFamily="2" charset="-122"/>
              </a:rPr>
              <a:t>The Expert In Fire Testing</a:t>
            </a:r>
            <a:endParaRPr lang="zh-CN" altLang="en-US" sz="1000" dirty="0">
              <a:latin typeface="宋体" panose="02010600030101010101" pitchFamily="2" charset="-122"/>
              <a:ea typeface="宋体" panose="02010600030101010101" pitchFamily="2" charset="-122"/>
            </a:endParaRPr>
          </a:p>
        </p:txBody>
      </p:sp>
      <p:cxnSp>
        <p:nvCxnSpPr>
          <p:cNvPr id="9" name="直接连接符 8"/>
          <p:cNvCxnSpPr/>
          <p:nvPr/>
        </p:nvCxnSpPr>
        <p:spPr>
          <a:xfrm>
            <a:off x="0" y="688340"/>
            <a:ext cx="7560945" cy="0"/>
          </a:xfrm>
          <a:prstGeom prst="line">
            <a:avLst/>
          </a:prstGeom>
          <a:ln w="57150">
            <a:solidFill>
              <a:srgbClr val="C9010C"/>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p:nvSpPr>
        <p:spPr>
          <a:xfrm>
            <a:off x="221615" y="808990"/>
            <a:ext cx="5771515" cy="368300"/>
          </a:xfrm>
          <a:prstGeom prst="rect">
            <a:avLst/>
          </a:prstGeom>
          <a:noFill/>
        </p:spPr>
        <p:txBody>
          <a:bodyPr wrap="square" rtlCol="0">
            <a:spAutoFit/>
          </a:bodyPr>
          <a:lstStyle/>
          <a:p>
            <a:r>
              <a:rPr lang="en-US" altLang="zh-CN" b="1" dirty="0">
                <a:latin typeface="Times New Roman" panose="02020603050405020304" pitchFamily="18" charset="0"/>
                <a:ea typeface="宋体" panose="02010600030101010101" pitchFamily="2" charset="-122"/>
                <a:cs typeface="Times New Roman" panose="02020603050405020304" pitchFamily="18" charset="0"/>
              </a:rPr>
              <a:t>Bunched Wire And Cable Burning Test Apparatus</a:t>
            </a:r>
            <a:endParaRPr lang="en-US" altLang="zh-CN" b="1"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16" name="文本框 15"/>
          <p:cNvSpPr txBox="1"/>
          <p:nvPr/>
        </p:nvSpPr>
        <p:spPr>
          <a:xfrm>
            <a:off x="177800" y="1250315"/>
            <a:ext cx="3337560" cy="1052830"/>
          </a:xfrm>
          <a:prstGeom prst="rect">
            <a:avLst/>
          </a:prstGeom>
          <a:noFill/>
        </p:spPr>
        <p:txBody>
          <a:bodyPr wrap="square" rtlCol="0">
            <a:spAutoFit/>
          </a:bodyPr>
          <a:lstStyle/>
          <a:p>
            <a:pPr algn="just" fontAlgn="auto">
              <a:lnSpc>
                <a:spcPts val="1500"/>
              </a:lnSpc>
            </a:pPr>
            <a:r>
              <a:rPr lang="en-US" sz="1000" dirty="0">
                <a:latin typeface="宋体" panose="02010600030101010101" pitchFamily="2" charset="-122"/>
                <a:ea typeface="宋体" panose="02010600030101010101" pitchFamily="2" charset="-122"/>
                <a:cs typeface="MicrosoftYaHei"/>
              </a:rPr>
              <a:t> </a:t>
            </a:r>
            <a:r>
              <a:rPr lang="en-US" sz="1000" dirty="0">
                <a:latin typeface="Times New Roman" panose="02020603050405020304" pitchFamily="18" charset="0"/>
                <a:ea typeface="宋体" panose="02010600030101010101" pitchFamily="2" charset="-122"/>
                <a:cs typeface="Times New Roman" panose="02020603050405020304" pitchFamily="18" charset="0"/>
              </a:rPr>
              <a:t>   Bunched Wire And Cable Burning Test Apparatus </a:t>
            </a:r>
            <a:r>
              <a:rPr sz="1000" dirty="0">
                <a:latin typeface="Times New Roman" panose="02020603050405020304" pitchFamily="18" charset="0"/>
                <a:ea typeface="宋体" panose="02010600030101010101" pitchFamily="2" charset="-122"/>
                <a:cs typeface="Times New Roman" panose="02020603050405020304" pitchFamily="18" charset="0"/>
              </a:rPr>
              <a:t>is a kind of test equipment used to evaluate the ability of vertically installed bunching wire and cable or optical cable to suppress the vertical spread of flame under specified conditions</a:t>
            </a:r>
            <a:endParaRPr sz="1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2" name="文本框 21"/>
          <p:cNvSpPr txBox="1"/>
          <p:nvPr/>
        </p:nvSpPr>
        <p:spPr>
          <a:xfrm flipH="1">
            <a:off x="156210" y="7433310"/>
            <a:ext cx="3334385" cy="2592070"/>
          </a:xfrm>
          <a:prstGeom prst="rect">
            <a:avLst/>
          </a:prstGeom>
          <a:noFill/>
        </p:spPr>
        <p:txBody>
          <a:bodyPr wrap="square">
            <a:spAutoFit/>
          </a:bodyPr>
          <a:lstStyle/>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rPr>
              <a:t>Steel structure combustion chamber, inner wall is stainless steel plate, filled with mineral wool insulation</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rPr>
              <a:t>The front end of the combustion chamber is equipped with an open and sealed steel door with fire-resistant toughened glass observation window</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rPr>
              <a:t>Independent electric control cabinet, convenient site layout arrangement</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rPr>
              <a:t>Belt propane blowtorch with imported Venturi mixer (optional wide ladder and double blowtorch)</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rPr>
              <a:t>Equipped with high-precision MFC to control gas and air feed, and through venturi mixing, the burner can provide a stable fire source</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4" name="文本框 23"/>
          <p:cNvSpPr txBox="1"/>
          <p:nvPr/>
        </p:nvSpPr>
        <p:spPr>
          <a:xfrm>
            <a:off x="141605" y="3131820"/>
            <a:ext cx="3380105" cy="1052830"/>
          </a:xfrm>
          <a:prstGeom prst="rect">
            <a:avLst/>
          </a:prstGeom>
          <a:noFill/>
        </p:spPr>
        <p:txBody>
          <a:bodyPr wrap="square">
            <a:spAutoFit/>
          </a:bodyPr>
          <a:lstStyle/>
          <a:p>
            <a:pPr fontAlgn="auto">
              <a:lnSpc>
                <a:spcPts val="1500"/>
              </a:lnSpc>
            </a:pPr>
            <a:r>
              <a:rPr lang="zh-CN" altLang="zh-CN" sz="1000" dirty="0">
                <a:latin typeface="Times New Roman" panose="02020603050405020304" pitchFamily="18" charset="0"/>
                <a:ea typeface="宋体" panose="02010600030101010101" pitchFamily="2" charset="-122"/>
                <a:cs typeface="Times New Roman" panose="02020603050405020304" pitchFamily="18" charset="0"/>
              </a:rPr>
              <a:t>IEC 60332-3-10: Vertical flame spread test for vertically mounted bundles of wire or cable</a:t>
            </a:r>
            <a:endParaRPr lang="zh-CN" altLang="zh-CN" sz="10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1500"/>
              </a:lnSpc>
            </a:pPr>
            <a:r>
              <a:rPr lang="zh-CN" altLang="zh-CN" sz="1000" dirty="0">
                <a:latin typeface="Times New Roman" panose="02020603050405020304" pitchFamily="18" charset="0"/>
                <a:ea typeface="宋体" panose="02010600030101010101" pitchFamily="2" charset="-122"/>
                <a:cs typeface="Times New Roman" panose="02020603050405020304" pitchFamily="18" charset="0"/>
              </a:rPr>
              <a:t>EN 50399: Electrical wires and cables subjected to fire classification tests</a:t>
            </a:r>
            <a:endParaRPr lang="zh-CN" altLang="zh-CN" sz="10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1500"/>
              </a:lnSpc>
            </a:pPr>
            <a:r>
              <a:rPr lang="zh-CN" altLang="zh-CN" sz="1000" dirty="0">
                <a:latin typeface="Times New Roman" panose="02020603050405020304" pitchFamily="18" charset="0"/>
                <a:ea typeface="宋体" panose="02010600030101010101" pitchFamily="2" charset="-122"/>
                <a:cs typeface="Times New Roman" panose="02020603050405020304" pitchFamily="18" charset="0"/>
              </a:rPr>
              <a:t>GB/T 18380.3: Fire test of cables under flame condition</a:t>
            </a:r>
            <a:endParaRPr lang="zh-CN" altLang="zh-CN" sz="1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6" name="文本框 25"/>
          <p:cNvSpPr txBox="1"/>
          <p:nvPr/>
        </p:nvSpPr>
        <p:spPr>
          <a:xfrm>
            <a:off x="177800" y="2747645"/>
            <a:ext cx="3399790" cy="321945"/>
          </a:xfrm>
          <a:prstGeom prst="rect">
            <a:avLst/>
          </a:prstGeom>
          <a:noFill/>
        </p:spPr>
        <p:txBody>
          <a:bodyPr wrap="square">
            <a:spAutoFit/>
          </a:bodyPr>
          <a:lstStyle/>
          <a:p>
            <a:pPr>
              <a:lnSpc>
                <a:spcPts val="1800"/>
              </a:lnSpc>
            </a:pPr>
            <a:r>
              <a:rPr lang="en-US" sz="1400" b="1" kern="100" dirty="0">
                <a:latin typeface="Times New Roman" panose="02020603050405020304" pitchFamily="18" charset="0"/>
                <a:ea typeface="宋体" panose="02010600030101010101" pitchFamily="2" charset="-122"/>
                <a:cs typeface="Times New Roman" panose="02020603050405020304" pitchFamily="18" charset="0"/>
                <a:sym typeface="+mn-ea"/>
              </a:rPr>
              <a:t>Product Standard</a:t>
            </a:r>
            <a:endParaRPr lang="en-US" sz="1400"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21" name="文本框 20"/>
          <p:cNvSpPr txBox="1"/>
          <p:nvPr/>
        </p:nvSpPr>
        <p:spPr>
          <a:xfrm>
            <a:off x="3761740" y="7445375"/>
            <a:ext cx="3462655" cy="2399665"/>
          </a:xfrm>
          <a:prstGeom prst="rect">
            <a:avLst/>
          </a:prstGeom>
          <a:noFill/>
        </p:spPr>
        <p:txBody>
          <a:bodyPr wrap="square">
            <a:spAutoFit/>
          </a:bodyPr>
          <a:lstStyle/>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Equipped with 3 type K thermocouples for flame temperature testing</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In the air supply section, adjustable speed blower and frequency converter are used to control the air inlet velocity, and the air inlet volume is measured by pitot tube and differential pressure sensor.</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The upper part of the test chamber is equipped with pitot tube and differential pressure sensor for wind speed measurement to ensure the test wind speed.</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Equipped with standard steel ladder width 500±5mm (standard), wide steel ladder width 800±10mm (optional)</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p:txBody>
      </p:sp>
      <p:cxnSp>
        <p:nvCxnSpPr>
          <p:cNvPr id="25" name="直接连接符 24"/>
          <p:cNvCxnSpPr/>
          <p:nvPr/>
        </p:nvCxnSpPr>
        <p:spPr>
          <a:xfrm>
            <a:off x="167640" y="3074670"/>
            <a:ext cx="320230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27" name="文本框 26"/>
          <p:cNvSpPr txBox="1"/>
          <p:nvPr/>
        </p:nvSpPr>
        <p:spPr>
          <a:xfrm>
            <a:off x="177800" y="4551680"/>
            <a:ext cx="3795395" cy="321945"/>
          </a:xfrm>
          <a:prstGeom prst="rect">
            <a:avLst/>
          </a:prstGeom>
          <a:noFill/>
        </p:spPr>
        <p:txBody>
          <a:bodyPr wrap="square">
            <a:spAutoFit/>
          </a:bodyPr>
          <a:lstStyle/>
          <a:p>
            <a:pPr>
              <a:lnSpc>
                <a:spcPts val="1800"/>
              </a:lnSpc>
            </a:pPr>
            <a:r>
              <a:rPr lang="zh-CN" altLang="zh-CN" sz="1400" b="1" kern="100" dirty="0">
                <a:latin typeface="Times New Roman" panose="02020603050405020304" pitchFamily="18" charset="0"/>
                <a:ea typeface="宋体" panose="02010600030101010101" pitchFamily="2" charset="-122"/>
                <a:cs typeface="Times New Roman" panose="02020603050405020304" pitchFamily="18" charset="0"/>
                <a:sym typeface="+mn-ea"/>
              </a:rPr>
              <a:t>Product Parameters</a:t>
            </a:r>
            <a:endParaRPr lang="zh-CN" altLang="zh-CN" sz="1400" b="1" kern="1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cxnSp>
        <p:nvCxnSpPr>
          <p:cNvPr id="30" name="直接连接符 29"/>
          <p:cNvCxnSpPr/>
          <p:nvPr/>
        </p:nvCxnSpPr>
        <p:spPr>
          <a:xfrm>
            <a:off x="145415" y="7440295"/>
            <a:ext cx="707961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31" name="文本框 30"/>
          <p:cNvSpPr txBox="1"/>
          <p:nvPr/>
        </p:nvSpPr>
        <p:spPr>
          <a:xfrm>
            <a:off x="167640" y="7113270"/>
            <a:ext cx="2481580" cy="321945"/>
          </a:xfrm>
          <a:prstGeom prst="rect">
            <a:avLst/>
          </a:prstGeom>
          <a:noFill/>
        </p:spPr>
        <p:txBody>
          <a:bodyPr wrap="square">
            <a:spAutoFit/>
          </a:bodyPr>
          <a:lstStyle/>
          <a:p>
            <a:pPr>
              <a:lnSpc>
                <a:spcPts val="1800"/>
              </a:lnSpc>
            </a:pPr>
            <a:r>
              <a:rPr lang="en-US" altLang="zh-CN" sz="1400" b="1" kern="100" dirty="0">
                <a:latin typeface="Times New Roman" panose="02020603050405020304" pitchFamily="18" charset="0"/>
                <a:ea typeface="宋体" panose="02010600030101010101" pitchFamily="2" charset="-122"/>
                <a:cs typeface="Times New Roman" panose="02020603050405020304" pitchFamily="18" charset="0"/>
                <a:sym typeface="+mn-ea"/>
              </a:rPr>
              <a:t>Features</a:t>
            </a:r>
            <a:endParaRPr lang="en-US" altLang="zh-CN" sz="1400" b="1"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40" name="文本框 39"/>
          <p:cNvSpPr txBox="1"/>
          <p:nvPr/>
        </p:nvSpPr>
        <p:spPr>
          <a:xfrm>
            <a:off x="5999683" y="10293657"/>
            <a:ext cx="1400301" cy="280035"/>
          </a:xfrm>
          <a:prstGeom prst="rect">
            <a:avLst/>
          </a:prstGeom>
          <a:noFill/>
        </p:spPr>
        <p:txBody>
          <a:bodyPr wrap="square" rtlCol="0">
            <a:spAutoFit/>
          </a:bodyPr>
          <a:lstStyle/>
          <a:p>
            <a:r>
              <a:rPr lang="en-US" altLang="zh-CN" sz="1230" b="1" dirty="0">
                <a:solidFill>
                  <a:srgbClr val="C00000"/>
                </a:solidFill>
              </a:rPr>
              <a:t>       400-086-0699</a:t>
            </a:r>
            <a:endParaRPr lang="zh-CN" altLang="en-US" sz="1230" b="1" dirty="0">
              <a:solidFill>
                <a:srgbClr val="C00000"/>
              </a:solidFill>
            </a:endParaRPr>
          </a:p>
        </p:txBody>
      </p:sp>
      <p:pic>
        <p:nvPicPr>
          <p:cNvPr id="12" name="图片 11"/>
          <p:cNvPicPr>
            <a:picLocks noChangeAspect="1"/>
          </p:cNvPicPr>
          <p:nvPr/>
        </p:nvPicPr>
        <p:blipFill>
          <a:blip r:embed="rId1">
            <a:clrChange>
              <a:clrFrom>
                <a:srgbClr val="FFFFFF">
                  <a:alpha val="100000"/>
                </a:srgbClr>
              </a:clrFrom>
              <a:clrTo>
                <a:srgbClr val="FFFFFF">
                  <a:alpha val="100000"/>
                  <a:alpha val="0"/>
                </a:srgbClr>
              </a:clrTo>
            </a:clrChange>
          </a:blip>
          <a:stretch>
            <a:fillRect/>
          </a:stretch>
        </p:blipFill>
        <p:spPr>
          <a:xfrm>
            <a:off x="213995" y="118745"/>
            <a:ext cx="1821815" cy="469900"/>
          </a:xfrm>
          <a:prstGeom prst="rect">
            <a:avLst/>
          </a:prstGeom>
        </p:spPr>
      </p:pic>
      <p:grpSp>
        <p:nvGrpSpPr>
          <p:cNvPr id="32" name="组合 31"/>
          <p:cNvGrpSpPr/>
          <p:nvPr/>
        </p:nvGrpSpPr>
        <p:grpSpPr>
          <a:xfrm>
            <a:off x="146685" y="10075545"/>
            <a:ext cx="7253605" cy="497840"/>
            <a:chOff x="231" y="15867"/>
            <a:chExt cx="11423" cy="784"/>
          </a:xfrm>
        </p:grpSpPr>
        <p:sp>
          <p:nvSpPr>
            <p:cNvPr id="23" name="文本框 22"/>
            <p:cNvSpPr txBox="1"/>
            <p:nvPr/>
          </p:nvSpPr>
          <p:spPr>
            <a:xfrm>
              <a:off x="231" y="15867"/>
              <a:ext cx="5197" cy="696"/>
            </a:xfrm>
            <a:prstGeom prst="rect">
              <a:avLst/>
            </a:prstGeom>
            <a:noFill/>
          </p:spPr>
          <p:txBody>
            <a:bodyPr wrap="square" rtlCol="0">
              <a:spAutoFit/>
            </a:bodyPr>
            <a:lstStyle/>
            <a:p>
              <a:r>
                <a:rPr lang="zh-CN" altLang="en-US" sz="1050" b="1" dirty="0">
                  <a:latin typeface="Times New Roman" panose="02020603050405020304" pitchFamily="18" charset="0"/>
                  <a:ea typeface="宋体" panose="02010600030101010101" pitchFamily="2" charset="-122"/>
                  <a:cs typeface="Times New Roman" panose="02020603050405020304" pitchFamily="18" charset="0"/>
                  <a:sym typeface="+mn-ea"/>
                </a:rPr>
                <a:t>Jiangsu Firemana Safety Technology Co., LTD</a:t>
              </a:r>
              <a:endParaRPr lang="zh-CN" altLang="en-US" sz="1050" b="1" dirty="0">
                <a:latin typeface="Times New Roman" panose="02020603050405020304" pitchFamily="18" charset="0"/>
                <a:ea typeface="宋体" panose="02010600030101010101" pitchFamily="2" charset="-122"/>
                <a:cs typeface="Times New Roman" panose="02020603050405020304" pitchFamily="18" charset="0"/>
              </a:endParaRPr>
            </a:p>
            <a:p>
              <a:endParaRPr lang="zh-CN" altLang="en-US" sz="1230" b="1" dirty="0">
                <a:latin typeface="宋体" panose="02010600030101010101" pitchFamily="2" charset="-122"/>
                <a:ea typeface="宋体" panose="02010600030101010101" pitchFamily="2" charset="-122"/>
              </a:endParaRPr>
            </a:p>
          </p:txBody>
        </p:sp>
        <p:sp>
          <p:nvSpPr>
            <p:cNvPr id="39" name="文本框 38"/>
            <p:cNvSpPr txBox="1"/>
            <p:nvPr/>
          </p:nvSpPr>
          <p:spPr>
            <a:xfrm>
              <a:off x="7582" y="16210"/>
              <a:ext cx="2246" cy="441"/>
            </a:xfrm>
            <a:prstGeom prst="rect">
              <a:avLst/>
            </a:prstGeom>
            <a:noFill/>
          </p:spPr>
          <p:txBody>
            <a:bodyPr wrap="square" rtlCol="0">
              <a:spAutoFit/>
            </a:bodyPr>
            <a:lstStyle/>
            <a:p>
              <a:r>
                <a:rPr lang="en-US" altLang="zh-CN" sz="1230" b="1" dirty="0">
                  <a:solidFill>
                    <a:srgbClr val="C00000"/>
                  </a:solidFill>
                </a:rPr>
                <a:t>     0516-83843888</a:t>
              </a:r>
              <a:endParaRPr lang="zh-CN" altLang="en-US" sz="1230" b="1" dirty="0">
                <a:solidFill>
                  <a:srgbClr val="C00000"/>
                </a:solidFill>
              </a:endParaRPr>
            </a:p>
          </p:txBody>
        </p:sp>
        <p:sp>
          <p:nvSpPr>
            <p:cNvPr id="41" name="文本框 40"/>
            <p:cNvSpPr txBox="1"/>
            <p:nvPr/>
          </p:nvSpPr>
          <p:spPr>
            <a:xfrm>
              <a:off x="8827" y="15867"/>
              <a:ext cx="2827" cy="398"/>
            </a:xfrm>
            <a:prstGeom prst="rect">
              <a:avLst/>
            </a:prstGeom>
            <a:noFill/>
          </p:spPr>
          <p:txBody>
            <a:bodyPr wrap="square" rtlCol="0">
              <a:spAutoFit/>
            </a:bodyPr>
            <a:lstStyle/>
            <a:p>
              <a:r>
                <a:rPr lang="en-US" altLang="zh-CN" sz="1050"/>
                <a:t>              </a:t>
              </a:r>
              <a:r>
                <a:rPr lang="en-US" altLang="zh-CN" sz="1000">
                  <a:latin typeface="+mn-ea"/>
                </a:rPr>
                <a:t>www.firemana.com</a:t>
              </a:r>
              <a:endParaRPr lang="zh-CN" altLang="en-US" sz="1000" dirty="0">
                <a:latin typeface="+mn-ea"/>
              </a:endParaRPr>
            </a:p>
          </p:txBody>
        </p:sp>
        <p:cxnSp>
          <p:nvCxnSpPr>
            <p:cNvPr id="35" name="直接连接符 34"/>
            <p:cNvCxnSpPr/>
            <p:nvPr/>
          </p:nvCxnSpPr>
          <p:spPr>
            <a:xfrm>
              <a:off x="231" y="16208"/>
              <a:ext cx="11238" cy="57"/>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grpSp>
      <p:grpSp>
        <p:nvGrpSpPr>
          <p:cNvPr id="36" name="组合 35"/>
          <p:cNvGrpSpPr/>
          <p:nvPr/>
        </p:nvGrpSpPr>
        <p:grpSpPr>
          <a:xfrm>
            <a:off x="1736090" y="2836545"/>
            <a:ext cx="299085" cy="175260"/>
            <a:chOff x="1765" y="7941"/>
            <a:chExt cx="471" cy="276"/>
          </a:xfrm>
        </p:grpSpPr>
        <p:pic>
          <p:nvPicPr>
            <p:cNvPr id="37" name="图片 36"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765" y="7941"/>
              <a:ext cx="277" cy="277"/>
            </a:xfrm>
            <a:prstGeom prst="rect">
              <a:avLst/>
            </a:prstGeom>
          </p:spPr>
        </p:pic>
        <p:pic>
          <p:nvPicPr>
            <p:cNvPr id="42" name="图片 41"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60" y="7941"/>
              <a:ext cx="277" cy="277"/>
            </a:xfrm>
            <a:prstGeom prst="rect">
              <a:avLst/>
            </a:prstGeom>
          </p:spPr>
        </p:pic>
      </p:grpSp>
      <p:grpSp>
        <p:nvGrpSpPr>
          <p:cNvPr id="2" name="组合 1"/>
          <p:cNvGrpSpPr/>
          <p:nvPr/>
        </p:nvGrpSpPr>
        <p:grpSpPr>
          <a:xfrm>
            <a:off x="1946910" y="4629150"/>
            <a:ext cx="299085" cy="175260"/>
            <a:chOff x="1765" y="7941"/>
            <a:chExt cx="471" cy="276"/>
          </a:xfrm>
        </p:grpSpPr>
        <p:pic>
          <p:nvPicPr>
            <p:cNvPr id="10" name="图片 9"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765" y="7941"/>
              <a:ext cx="277" cy="277"/>
            </a:xfrm>
            <a:prstGeom prst="rect">
              <a:avLst/>
            </a:prstGeom>
          </p:spPr>
        </p:pic>
        <p:pic>
          <p:nvPicPr>
            <p:cNvPr id="17" name="图片 16"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60" y="7941"/>
              <a:ext cx="277" cy="277"/>
            </a:xfrm>
            <a:prstGeom prst="rect">
              <a:avLst/>
            </a:prstGeom>
          </p:spPr>
        </p:pic>
      </p:grpSp>
      <p:grpSp>
        <p:nvGrpSpPr>
          <p:cNvPr id="18" name="组合 17"/>
          <p:cNvGrpSpPr/>
          <p:nvPr/>
        </p:nvGrpSpPr>
        <p:grpSpPr>
          <a:xfrm>
            <a:off x="1062990" y="7192010"/>
            <a:ext cx="299085" cy="175260"/>
            <a:chOff x="1765" y="7941"/>
            <a:chExt cx="471" cy="276"/>
          </a:xfrm>
        </p:grpSpPr>
        <p:pic>
          <p:nvPicPr>
            <p:cNvPr id="28" name="图片 27"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765" y="7941"/>
              <a:ext cx="277" cy="277"/>
            </a:xfrm>
            <a:prstGeom prst="rect">
              <a:avLst/>
            </a:prstGeom>
          </p:spPr>
        </p:pic>
        <p:pic>
          <p:nvPicPr>
            <p:cNvPr id="29" name="图片 28"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60" y="7941"/>
              <a:ext cx="277" cy="277"/>
            </a:xfrm>
            <a:prstGeom prst="rect">
              <a:avLst/>
            </a:prstGeom>
          </p:spPr>
        </p:pic>
      </p:grpSp>
      <p:cxnSp>
        <p:nvCxnSpPr>
          <p:cNvPr id="49" name="直接连接符 48"/>
          <p:cNvCxnSpPr/>
          <p:nvPr/>
        </p:nvCxnSpPr>
        <p:spPr>
          <a:xfrm>
            <a:off x="275590" y="6040120"/>
            <a:ext cx="3132455"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51" name="直接连接符 50"/>
          <p:cNvCxnSpPr/>
          <p:nvPr/>
        </p:nvCxnSpPr>
        <p:spPr>
          <a:xfrm>
            <a:off x="959485" y="4964430"/>
            <a:ext cx="0" cy="1623060"/>
          </a:xfrm>
          <a:prstGeom prst="line">
            <a:avLst/>
          </a:prstGeom>
          <a:ln w="3810">
            <a:solidFill>
              <a:srgbClr val="C9010C">
                <a:alpha val="50000"/>
              </a:srgbClr>
            </a:solidFill>
          </a:ln>
        </p:spPr>
        <p:style>
          <a:lnRef idx="1">
            <a:schemeClr val="accent1"/>
          </a:lnRef>
          <a:fillRef idx="0">
            <a:schemeClr val="accent1"/>
          </a:fillRef>
          <a:effectRef idx="0">
            <a:schemeClr val="accent1"/>
          </a:effectRef>
          <a:fontRef idx="minor">
            <a:schemeClr val="tx1"/>
          </a:fontRef>
        </p:style>
      </p:cxnSp>
      <p:cxnSp>
        <p:nvCxnSpPr>
          <p:cNvPr id="52" name="直接连接符 51"/>
          <p:cNvCxnSpPr/>
          <p:nvPr/>
        </p:nvCxnSpPr>
        <p:spPr>
          <a:xfrm>
            <a:off x="275590" y="5240020"/>
            <a:ext cx="3132455"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55" name="直接连接符 54"/>
          <p:cNvCxnSpPr/>
          <p:nvPr/>
        </p:nvCxnSpPr>
        <p:spPr>
          <a:xfrm>
            <a:off x="273685" y="4959985"/>
            <a:ext cx="3134360" cy="4445"/>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cxnSp>
        <p:nvCxnSpPr>
          <p:cNvPr id="57" name="直接连接符 56"/>
          <p:cNvCxnSpPr/>
          <p:nvPr/>
        </p:nvCxnSpPr>
        <p:spPr>
          <a:xfrm>
            <a:off x="276860" y="6313170"/>
            <a:ext cx="3138170"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58" name="直接连接符 57"/>
          <p:cNvCxnSpPr/>
          <p:nvPr/>
        </p:nvCxnSpPr>
        <p:spPr>
          <a:xfrm flipV="1">
            <a:off x="273685" y="6587490"/>
            <a:ext cx="3141345" cy="127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cxnSp>
        <p:nvCxnSpPr>
          <p:cNvPr id="59" name="直接连接符 58"/>
          <p:cNvCxnSpPr/>
          <p:nvPr/>
        </p:nvCxnSpPr>
        <p:spPr>
          <a:xfrm>
            <a:off x="275590" y="5764530"/>
            <a:ext cx="3128645"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sp>
        <p:nvSpPr>
          <p:cNvPr id="62" name="文本框 61"/>
          <p:cNvSpPr txBox="1"/>
          <p:nvPr/>
        </p:nvSpPr>
        <p:spPr>
          <a:xfrm>
            <a:off x="275590" y="5367020"/>
            <a:ext cx="628015" cy="213995"/>
          </a:xfrm>
          <a:prstGeom prst="rect">
            <a:avLst/>
          </a:prstGeom>
          <a:noFill/>
        </p:spPr>
        <p:txBody>
          <a:bodyPr wrap="none" rtlCol="0">
            <a:spAutoFit/>
          </a:bodyPr>
          <a:p>
            <a:r>
              <a:rPr lang="en-US" altLang="zh-CN" sz="800">
                <a:latin typeface="Times New Roman" panose="02020603050405020304" pitchFamily="18" charset="0"/>
                <a:ea typeface="宋体" panose="02010600030101010101" pitchFamily="2" charset="-122"/>
                <a:cs typeface="Times New Roman" panose="02020603050405020304" pitchFamily="18" charset="0"/>
              </a:rPr>
              <a:t>Dimension</a:t>
            </a:r>
            <a:endParaRPr lang="en-US" altLang="zh-CN" sz="800">
              <a:latin typeface="Times New Roman" panose="02020603050405020304" pitchFamily="18" charset="0"/>
              <a:ea typeface="宋体" panose="02010600030101010101" pitchFamily="2" charset="-122"/>
              <a:cs typeface="Times New Roman" panose="02020603050405020304" pitchFamily="18" charset="0"/>
            </a:endParaRPr>
          </a:p>
        </p:txBody>
      </p:sp>
      <p:cxnSp>
        <p:nvCxnSpPr>
          <p:cNvPr id="63" name="直接连接符 62"/>
          <p:cNvCxnSpPr/>
          <p:nvPr/>
        </p:nvCxnSpPr>
        <p:spPr>
          <a:xfrm>
            <a:off x="967740" y="5513070"/>
            <a:ext cx="2435860"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pic>
        <p:nvPicPr>
          <p:cNvPr id="4" name="图片 3" descr="2003"/>
          <p:cNvPicPr>
            <a:picLocks noChangeAspect="1"/>
          </p:cNvPicPr>
          <p:nvPr/>
        </p:nvPicPr>
        <p:blipFill>
          <a:blip r:embed="rId4"/>
          <a:stretch>
            <a:fillRect/>
          </a:stretch>
        </p:blipFill>
        <p:spPr>
          <a:xfrm flipH="1">
            <a:off x="3606165" y="2072005"/>
            <a:ext cx="3773170" cy="4314190"/>
          </a:xfrm>
          <a:prstGeom prst="rect">
            <a:avLst/>
          </a:prstGeom>
        </p:spPr>
      </p:pic>
      <p:sp>
        <p:nvSpPr>
          <p:cNvPr id="56" name="文本框 55"/>
          <p:cNvSpPr txBox="1"/>
          <p:nvPr/>
        </p:nvSpPr>
        <p:spPr>
          <a:xfrm>
            <a:off x="266065" y="4843780"/>
            <a:ext cx="3508375" cy="1822450"/>
          </a:xfrm>
          <a:prstGeom prst="rect">
            <a:avLst/>
          </a:prstGeom>
          <a:noFill/>
        </p:spPr>
        <p:txBody>
          <a:bodyPr wrap="square" rtlCol="0">
            <a:spAutoFit/>
          </a:bodyPr>
          <a:p>
            <a:pPr algn="l" fontAlgn="auto">
              <a:lnSpc>
                <a:spcPts val="2300"/>
              </a:lnSpc>
            </a:pPr>
            <a:r>
              <a:rPr lang="en-US" altLang="zh-CN" sz="8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Model              </a:t>
            </a:r>
            <a:r>
              <a:rPr lang="en-US" altLang="zh-CN" sz="800" dirty="0">
                <a:effectLst/>
                <a:latin typeface="Times New Roman" panose="02020603050405020304" pitchFamily="18" charset="0"/>
                <a:ea typeface="宋体" panose="02010600030101010101" pitchFamily="2" charset="-122"/>
                <a:cs typeface="Times New Roman" panose="02020603050405020304" pitchFamily="18" charset="0"/>
              </a:rPr>
              <a:t>PX02003</a:t>
            </a:r>
            <a:endParaRPr lang="en-US" altLang="zh-CN" sz="800" dirty="0">
              <a:effectLst/>
              <a:latin typeface="Times New Roman" panose="02020603050405020304" pitchFamily="18" charset="0"/>
              <a:ea typeface="宋体" panose="02010600030101010101" pitchFamily="2" charset="-122"/>
              <a:cs typeface="Times New Roman" panose="02020603050405020304" pitchFamily="18" charset="0"/>
            </a:endParaRPr>
          </a:p>
          <a:p>
            <a:pPr algn="l" fontAlgn="auto">
              <a:lnSpc>
                <a:spcPts val="2200"/>
              </a:lnSpc>
            </a:pPr>
            <a:r>
              <a:rPr lang="en-US" altLang="zh-CN" sz="800" dirty="0">
                <a:latin typeface="Times New Roman" panose="02020603050405020304" pitchFamily="18" charset="0"/>
                <a:ea typeface="宋体" panose="02010600030101010101" pitchFamily="2" charset="-122"/>
                <a:cs typeface="Times New Roman" panose="02020603050405020304" pitchFamily="18" charset="0"/>
              </a:rPr>
              <a:t>                         </a:t>
            </a:r>
            <a:r>
              <a:rPr lang="en-US" sz="800" dirty="0">
                <a:latin typeface="Times New Roman" panose="02020603050405020304" pitchFamily="18" charset="0"/>
                <a:ea typeface="宋体" panose="02010600030101010101" pitchFamily="2" charset="-122"/>
                <a:cs typeface="Times New Roman" panose="02020603050405020304" pitchFamily="18" charset="0"/>
              </a:rPr>
              <a:t>Combustion Chamber</a:t>
            </a:r>
            <a:r>
              <a:rPr altLang="zh-CN" sz="800" dirty="0">
                <a:latin typeface="Times New Roman" panose="02020603050405020304" pitchFamily="18" charset="0"/>
                <a:ea typeface="宋体" panose="02010600030101010101" pitchFamily="2" charset="-122"/>
                <a:cs typeface="Times New Roman" panose="02020603050405020304" pitchFamily="18" charset="0"/>
              </a:rPr>
              <a:t>:10</a:t>
            </a:r>
            <a:r>
              <a:rPr lang="en-US" sz="800" dirty="0">
                <a:latin typeface="Times New Roman" panose="02020603050405020304" pitchFamily="18" charset="0"/>
                <a:ea typeface="宋体" panose="02010600030101010101" pitchFamily="2" charset="-122"/>
                <a:cs typeface="Times New Roman" panose="02020603050405020304" pitchFamily="18" charset="0"/>
              </a:rPr>
              <a:t>00(W)</a:t>
            </a:r>
            <a:r>
              <a:rPr lang="zh-CN" sz="800" dirty="0">
                <a:latin typeface="Times New Roman" panose="02020603050405020304" pitchFamily="18" charset="0"/>
                <a:ea typeface="宋体" panose="02010600030101010101" pitchFamily="2" charset="-122"/>
                <a:cs typeface="Times New Roman" panose="02020603050405020304" pitchFamily="18" charset="0"/>
              </a:rPr>
              <a:t>×</a:t>
            </a:r>
            <a:r>
              <a:rPr altLang="zh-CN" sz="800" dirty="0">
                <a:latin typeface="Times New Roman" panose="02020603050405020304" pitchFamily="18" charset="0"/>
                <a:ea typeface="宋体" panose="02010600030101010101" pitchFamily="2" charset="-122"/>
                <a:cs typeface="Times New Roman" panose="02020603050405020304" pitchFamily="18" charset="0"/>
              </a:rPr>
              <a:t>2000(D)</a:t>
            </a:r>
            <a:r>
              <a:rPr lang="zh-CN" sz="800" dirty="0">
                <a:latin typeface="Times New Roman" panose="02020603050405020304" pitchFamily="18" charset="0"/>
                <a:ea typeface="宋体" panose="02010600030101010101" pitchFamily="2" charset="-122"/>
                <a:cs typeface="Times New Roman" panose="02020603050405020304" pitchFamily="18" charset="0"/>
                <a:sym typeface="+mn-ea"/>
              </a:rPr>
              <a:t>×</a:t>
            </a:r>
            <a:r>
              <a:rPr altLang="zh-CN" sz="800" dirty="0">
                <a:latin typeface="Times New Roman" panose="02020603050405020304" pitchFamily="18" charset="0"/>
                <a:ea typeface="宋体" panose="02010600030101010101" pitchFamily="2" charset="-122"/>
                <a:cs typeface="Times New Roman" panose="02020603050405020304" pitchFamily="18" charset="0"/>
              </a:rPr>
              <a:t>4000(H)m</a:t>
            </a:r>
            <a:r>
              <a:rPr lang="en-US" sz="800" dirty="0">
                <a:latin typeface="Times New Roman" panose="02020603050405020304" pitchFamily="18" charset="0"/>
                <a:ea typeface="宋体" panose="02010600030101010101" pitchFamily="2" charset="-122"/>
                <a:cs typeface="Times New Roman" panose="02020603050405020304" pitchFamily="18" charset="0"/>
              </a:rPr>
              <a:t>m</a:t>
            </a:r>
            <a:endParaRPr lang="en-US" sz="800" dirty="0">
              <a:latin typeface="Times New Roman" panose="02020603050405020304" pitchFamily="18" charset="0"/>
              <a:ea typeface="宋体" panose="02010600030101010101" pitchFamily="2" charset="-122"/>
              <a:cs typeface="Times New Roman" panose="02020603050405020304" pitchFamily="18" charset="0"/>
            </a:endParaRPr>
          </a:p>
          <a:p>
            <a:pPr algn="l" fontAlgn="auto">
              <a:lnSpc>
                <a:spcPts val="2200"/>
              </a:lnSpc>
            </a:pPr>
            <a:r>
              <a:rPr lang="en-US" altLang="zh-CN" sz="800" dirty="0">
                <a:latin typeface="Times New Roman" panose="02020603050405020304" pitchFamily="18" charset="0"/>
                <a:ea typeface="宋体" panose="02010600030101010101" pitchFamily="2" charset="-122"/>
                <a:cs typeface="Times New Roman" panose="02020603050405020304" pitchFamily="18" charset="0"/>
              </a:rPr>
              <a:t>                         </a:t>
            </a:r>
            <a:r>
              <a:rPr lang="en-US" sz="800" dirty="0">
                <a:latin typeface="Times New Roman" panose="02020603050405020304" pitchFamily="18" charset="0"/>
                <a:ea typeface="宋体" panose="02010600030101010101" pitchFamily="2" charset="-122"/>
                <a:cs typeface="Times New Roman" panose="02020603050405020304" pitchFamily="18" charset="0"/>
              </a:rPr>
              <a:t>Control Chamber</a:t>
            </a:r>
            <a:r>
              <a:rPr altLang="zh-CN" sz="800" dirty="0">
                <a:latin typeface="Times New Roman" panose="02020603050405020304" pitchFamily="18" charset="0"/>
                <a:ea typeface="宋体" panose="02010600030101010101" pitchFamily="2" charset="-122"/>
                <a:cs typeface="Times New Roman" panose="02020603050405020304" pitchFamily="18" charset="0"/>
              </a:rPr>
              <a:t>:650</a:t>
            </a:r>
            <a:r>
              <a:rPr lang="en-US" sz="800" dirty="0">
                <a:latin typeface="Times New Roman" panose="02020603050405020304" pitchFamily="18" charset="0"/>
                <a:ea typeface="宋体" panose="02010600030101010101" pitchFamily="2" charset="-122"/>
                <a:cs typeface="Times New Roman" panose="02020603050405020304" pitchFamily="18" charset="0"/>
              </a:rPr>
              <a:t>(</a:t>
            </a:r>
            <a:r>
              <a:rPr altLang="zh-CN" sz="800" dirty="0">
                <a:latin typeface="Times New Roman" panose="02020603050405020304" pitchFamily="18" charset="0"/>
                <a:ea typeface="宋体" panose="02010600030101010101" pitchFamily="2" charset="-122"/>
                <a:cs typeface="Times New Roman" panose="02020603050405020304" pitchFamily="18" charset="0"/>
              </a:rPr>
              <a:t>W</a:t>
            </a:r>
            <a:r>
              <a:rPr lang="en-US" sz="800" dirty="0">
                <a:latin typeface="Times New Roman" panose="02020603050405020304" pitchFamily="18" charset="0"/>
                <a:ea typeface="宋体" panose="02010600030101010101" pitchFamily="2" charset="-122"/>
                <a:cs typeface="Times New Roman" panose="02020603050405020304" pitchFamily="18" charset="0"/>
              </a:rPr>
              <a:t>)</a:t>
            </a:r>
            <a:r>
              <a:rPr lang="zh-CN" sz="800" dirty="0">
                <a:latin typeface="Times New Roman" panose="02020603050405020304" pitchFamily="18" charset="0"/>
                <a:ea typeface="宋体" panose="02010600030101010101" pitchFamily="2" charset="-122"/>
                <a:cs typeface="Times New Roman" panose="02020603050405020304" pitchFamily="18" charset="0"/>
                <a:sym typeface="+mn-ea"/>
              </a:rPr>
              <a:t>×</a:t>
            </a:r>
            <a:r>
              <a:rPr altLang="zh-CN" sz="800" dirty="0">
                <a:latin typeface="Times New Roman" panose="02020603050405020304" pitchFamily="18" charset="0"/>
                <a:ea typeface="宋体" panose="02010600030101010101" pitchFamily="2" charset="-122"/>
                <a:cs typeface="Times New Roman" panose="02020603050405020304" pitchFamily="18" charset="0"/>
              </a:rPr>
              <a:t>650(D)</a:t>
            </a:r>
            <a:r>
              <a:rPr lang="zh-CN" sz="800" dirty="0">
                <a:latin typeface="Times New Roman" panose="02020603050405020304" pitchFamily="18" charset="0"/>
                <a:ea typeface="宋体" panose="02010600030101010101" pitchFamily="2" charset="-122"/>
                <a:cs typeface="Times New Roman" panose="02020603050405020304" pitchFamily="18" charset="0"/>
                <a:sym typeface="+mn-ea"/>
              </a:rPr>
              <a:t>×</a:t>
            </a:r>
            <a:r>
              <a:rPr altLang="zh-CN" sz="800" dirty="0">
                <a:latin typeface="Times New Roman" panose="02020603050405020304" pitchFamily="18" charset="0"/>
                <a:ea typeface="宋体" panose="02010600030101010101" pitchFamily="2" charset="-122"/>
                <a:cs typeface="Times New Roman" panose="02020603050405020304" pitchFamily="18" charset="0"/>
              </a:rPr>
              <a:t>1600(H)mm </a:t>
            </a:r>
            <a:endParaRPr altLang="zh-CN" sz="800" dirty="0">
              <a:latin typeface="Times New Roman" panose="02020603050405020304" pitchFamily="18" charset="0"/>
              <a:ea typeface="宋体" panose="02010600030101010101" pitchFamily="2" charset="-122"/>
              <a:cs typeface="Times New Roman" panose="02020603050405020304" pitchFamily="18" charset="0"/>
            </a:endParaRPr>
          </a:p>
          <a:p>
            <a:pPr algn="l" fontAlgn="auto">
              <a:lnSpc>
                <a:spcPts val="2200"/>
              </a:lnSpc>
            </a:pPr>
            <a:r>
              <a:rPr lang="en-US" sz="8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Power Supply</a:t>
            </a:r>
            <a:r>
              <a:rPr lang="en-US" altLang="zh-CN" sz="8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  </a:t>
            </a:r>
            <a:r>
              <a:rPr lang="en-US" altLang="zh-CN" sz="800" dirty="0">
                <a:latin typeface="Times New Roman" panose="02020603050405020304" pitchFamily="18" charset="0"/>
                <a:ea typeface="宋体" panose="02010600030101010101" pitchFamily="2" charset="-122"/>
                <a:cs typeface="Times New Roman" panose="02020603050405020304" pitchFamily="18" charset="0"/>
                <a:sym typeface="+mn-ea"/>
              </a:rPr>
              <a:t>AC 220V,10A，AC380V,15A 50Hz</a:t>
            </a:r>
            <a:endParaRPr lang="en-US" altLang="zh-CN" sz="8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algn="l" fontAlgn="auto">
              <a:lnSpc>
                <a:spcPts val="2300"/>
              </a:lnSpc>
            </a:pPr>
            <a:r>
              <a:rPr lang="en-US" sz="8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Weight</a:t>
            </a:r>
            <a:r>
              <a:rPr lang="en-US" altLang="zh-CN" sz="8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             </a:t>
            </a:r>
            <a:r>
              <a:rPr lang="en-US" sz="800" dirty="0">
                <a:latin typeface="Times New Roman" panose="02020603050405020304" pitchFamily="18" charset="0"/>
                <a:ea typeface="宋体" panose="02010600030101010101" pitchFamily="2" charset="-122"/>
                <a:cs typeface="Times New Roman" panose="02020603050405020304" pitchFamily="18" charset="0"/>
                <a:sym typeface="+mn-ea"/>
              </a:rPr>
              <a:t>APPR.</a:t>
            </a:r>
            <a:r>
              <a:rPr altLang="zh-CN" sz="800" dirty="0">
                <a:latin typeface="Times New Roman" panose="02020603050405020304" pitchFamily="18" charset="0"/>
                <a:ea typeface="宋体" panose="02010600030101010101" pitchFamily="2" charset="-122"/>
                <a:cs typeface="Times New Roman" panose="02020603050405020304" pitchFamily="18" charset="0"/>
                <a:sym typeface="+mn-ea"/>
              </a:rPr>
              <a:t> </a:t>
            </a:r>
            <a:r>
              <a:rPr lang="en-US" sz="800" dirty="0">
                <a:latin typeface="Times New Roman" panose="02020603050405020304" pitchFamily="18" charset="0"/>
                <a:ea typeface="宋体" panose="02010600030101010101" pitchFamily="2" charset="-122"/>
                <a:cs typeface="Times New Roman" panose="02020603050405020304" pitchFamily="18" charset="0"/>
                <a:sym typeface="+mn-ea"/>
              </a:rPr>
              <a:t>150</a:t>
            </a:r>
            <a:r>
              <a:rPr altLang="zh-CN" sz="800" dirty="0">
                <a:latin typeface="Times New Roman" panose="02020603050405020304" pitchFamily="18" charset="0"/>
                <a:ea typeface="宋体" panose="02010600030101010101" pitchFamily="2" charset="-122"/>
                <a:cs typeface="Times New Roman" panose="02020603050405020304" pitchFamily="18" charset="0"/>
                <a:sym typeface="+mn-ea"/>
              </a:rPr>
              <a:t>0kg</a:t>
            </a:r>
            <a:endParaRPr altLang="zh-CN" sz="8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algn="l" fontAlgn="auto">
              <a:lnSpc>
                <a:spcPts val="2300"/>
              </a:lnSpc>
            </a:pPr>
            <a:r>
              <a:rPr lang="en-US" sz="800" dirty="0">
                <a:latin typeface="Times New Roman" panose="02020603050405020304" pitchFamily="18" charset="0"/>
                <a:ea typeface="宋体" panose="02010600030101010101" pitchFamily="2" charset="-122"/>
                <a:cs typeface="Times New Roman" panose="02020603050405020304" pitchFamily="18" charset="0"/>
                <a:sym typeface="+mn-ea"/>
              </a:rPr>
              <a:t>Gas Source      Propane, compressed air</a:t>
            </a:r>
            <a:endParaRPr lang="en-US" sz="800" dirty="0">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3" name="文本框 2"/>
          <p:cNvSpPr txBox="1"/>
          <p:nvPr/>
        </p:nvSpPr>
        <p:spPr>
          <a:xfrm>
            <a:off x="147320" y="10291445"/>
            <a:ext cx="2947670" cy="337185"/>
          </a:xfrm>
          <a:prstGeom prst="rect">
            <a:avLst/>
          </a:prstGeom>
          <a:noFill/>
        </p:spPr>
        <p:txBody>
          <a:bodyPr wrap="square" rtlCol="0">
            <a:spAutoFit/>
          </a:bodyPr>
          <a:p>
            <a:pPr algn="l"/>
            <a:r>
              <a:rPr sz="800" dirty="0">
                <a:latin typeface="Times New Roman" panose="02020603050405020304" pitchFamily="18" charset="0"/>
                <a:cs typeface="Times New Roman" panose="02020603050405020304" pitchFamily="18" charset="0"/>
              </a:rPr>
              <a:t>Add: D3 </a:t>
            </a:r>
            <a:r>
              <a:rPr lang="en-US" sz="800" dirty="0">
                <a:latin typeface="Times New Roman" panose="02020603050405020304" pitchFamily="18" charset="0"/>
                <a:cs typeface="Times New Roman" panose="02020603050405020304" pitchFamily="18" charset="0"/>
              </a:rPr>
              <a:t>Safe Valley Of  China</a:t>
            </a:r>
            <a:r>
              <a:rPr sz="800" dirty="0">
                <a:latin typeface="Times New Roman" panose="02020603050405020304" pitchFamily="18" charset="0"/>
                <a:cs typeface="Times New Roman" panose="02020603050405020304" pitchFamily="18" charset="0"/>
              </a:rPr>
              <a:t>, Tongshan District, Xuzhou City, Jiangsu Province,China</a:t>
            </a:r>
            <a:endParaRPr sz="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文本框 6"/>
          <p:cNvSpPr txBox="1"/>
          <p:nvPr/>
        </p:nvSpPr>
        <p:spPr>
          <a:xfrm>
            <a:off x="4911444" y="443372"/>
            <a:ext cx="2817114" cy="245110"/>
          </a:xfrm>
          <a:prstGeom prst="rect">
            <a:avLst/>
          </a:prstGeom>
          <a:noFill/>
        </p:spPr>
        <p:txBody>
          <a:bodyPr wrap="square" rtlCol="0">
            <a:spAutoFit/>
          </a:bodyPr>
          <a:p>
            <a:pPr algn="l"/>
            <a:r>
              <a:rPr lang="en-US" altLang="zh-CN" sz="1000" dirty="0">
                <a:latin typeface="宋体" panose="02010600030101010101" pitchFamily="2" charset="-122"/>
                <a:ea typeface="宋体" panose="02010600030101010101" pitchFamily="2" charset="-122"/>
                <a:cs typeface="Calibri" panose="020F0502020204030204" charset="0"/>
              </a:rPr>
              <a:t>        </a:t>
            </a:r>
            <a:r>
              <a:rPr lang="en-US" altLang="zh-CN" sz="1000" b="1" dirty="0">
                <a:latin typeface="宋体" panose="02010600030101010101" pitchFamily="2" charset="-122"/>
                <a:ea typeface="宋体" panose="02010600030101010101" pitchFamily="2" charset="-122"/>
                <a:cs typeface="Calibri" panose="020F0502020204030204" charset="0"/>
              </a:rPr>
              <a:t>The Expert In Fire Testing</a:t>
            </a:r>
            <a:endParaRPr lang="zh-CN" altLang="en-US" sz="1000" dirty="0">
              <a:latin typeface="宋体" panose="02010600030101010101" pitchFamily="2" charset="-122"/>
              <a:ea typeface="宋体" panose="02010600030101010101" pitchFamily="2" charset="-122"/>
              <a:cs typeface="Calibri" panose="020F0502020204030204" charset="0"/>
            </a:endParaRPr>
          </a:p>
        </p:txBody>
      </p:sp>
      <p:cxnSp>
        <p:nvCxnSpPr>
          <p:cNvPr id="9" name="直接连接符 8"/>
          <p:cNvCxnSpPr/>
          <p:nvPr/>
        </p:nvCxnSpPr>
        <p:spPr>
          <a:xfrm>
            <a:off x="0" y="688340"/>
            <a:ext cx="7560945" cy="0"/>
          </a:xfrm>
          <a:prstGeom prst="line">
            <a:avLst/>
          </a:prstGeom>
          <a:ln w="57150">
            <a:solidFill>
              <a:srgbClr val="C9010C"/>
            </a:solidFill>
          </a:ln>
        </p:spPr>
        <p:style>
          <a:lnRef idx="1">
            <a:schemeClr val="accent1"/>
          </a:lnRef>
          <a:fillRef idx="0">
            <a:schemeClr val="accent1"/>
          </a:fillRef>
          <a:effectRef idx="0">
            <a:schemeClr val="accent1"/>
          </a:effectRef>
          <a:fontRef idx="minor">
            <a:schemeClr val="tx1"/>
          </a:fontRef>
        </p:style>
      </p:cxnSp>
      <p:sp>
        <p:nvSpPr>
          <p:cNvPr id="22" name="文本框 21"/>
          <p:cNvSpPr txBox="1"/>
          <p:nvPr/>
        </p:nvSpPr>
        <p:spPr>
          <a:xfrm flipH="1">
            <a:off x="226695" y="1400175"/>
            <a:ext cx="3334385" cy="1822450"/>
          </a:xfrm>
          <a:prstGeom prst="rect">
            <a:avLst/>
          </a:prstGeom>
          <a:noFill/>
        </p:spPr>
        <p:txBody>
          <a:bodyPr wrap="square">
            <a:spAutoFit/>
          </a:bodyPr>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Equipped with silicon nitride ignition device, ignition stable and reliable</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Flameout automatic degase protection device, programmable controller (PLC)+ MFC to achieve automatic control of ignition and flameout propane and air supply sequence</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Equipped with stainless steel movable trolley, used for placing and adjusting the test position of blowtorch, easy to use</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21" name="文本框 20"/>
          <p:cNvSpPr txBox="1"/>
          <p:nvPr/>
        </p:nvSpPr>
        <p:spPr>
          <a:xfrm>
            <a:off x="3636645" y="1357630"/>
            <a:ext cx="3668395" cy="1245235"/>
          </a:xfrm>
          <a:prstGeom prst="rect">
            <a:avLst/>
          </a:prstGeom>
          <a:noFill/>
        </p:spPr>
        <p:txBody>
          <a:bodyPr wrap="square">
            <a:spAutoFit/>
          </a:bodyPr>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The lifting mechanism is used for sample installation and removal, and the total lifting weight is more than 1T</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Computer + professional software control, guided operation, easy to operate safe and reliable</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Can automatically adjust the test conditions, display the various states in the test, to record the test results</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p:txBody>
      </p:sp>
      <p:cxnSp>
        <p:nvCxnSpPr>
          <p:cNvPr id="30" name="直接连接符 29"/>
          <p:cNvCxnSpPr/>
          <p:nvPr/>
        </p:nvCxnSpPr>
        <p:spPr>
          <a:xfrm>
            <a:off x="226695" y="1268730"/>
            <a:ext cx="707834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41" name="文本框 40"/>
          <p:cNvSpPr txBox="1"/>
          <p:nvPr/>
        </p:nvSpPr>
        <p:spPr>
          <a:xfrm>
            <a:off x="5604510" y="10075545"/>
            <a:ext cx="1795145" cy="406400"/>
          </a:xfrm>
          <a:prstGeom prst="rect">
            <a:avLst/>
          </a:prstGeom>
          <a:noFill/>
        </p:spPr>
        <p:txBody>
          <a:bodyPr wrap="square" rtlCol="0">
            <a:spAutoFit/>
          </a:bodyPr>
          <a:p>
            <a:pPr algn="l"/>
            <a:r>
              <a:rPr lang="en-US" altLang="zh-CN" sz="1050"/>
              <a:t>              </a:t>
            </a:r>
            <a:r>
              <a:rPr lang="en-US" altLang="zh-CN" sz="1000">
                <a:latin typeface="+mn-ea"/>
              </a:rPr>
              <a:t>www.firemana.com</a:t>
            </a:r>
            <a:endParaRPr lang="zh-CN" altLang="en-US" sz="1000" dirty="0">
              <a:latin typeface="+mn-ea"/>
            </a:endParaRPr>
          </a:p>
        </p:txBody>
      </p:sp>
      <p:pic>
        <p:nvPicPr>
          <p:cNvPr id="12" name="图片 11"/>
          <p:cNvPicPr>
            <a:picLocks noChangeAspect="1"/>
          </p:cNvPicPr>
          <p:nvPr/>
        </p:nvPicPr>
        <p:blipFill>
          <a:blip r:embed="rId1">
            <a:clrChange>
              <a:clrFrom>
                <a:srgbClr val="FFFFFF">
                  <a:alpha val="100000"/>
                </a:srgbClr>
              </a:clrFrom>
              <a:clrTo>
                <a:srgbClr val="FFFFFF">
                  <a:alpha val="100000"/>
                  <a:alpha val="0"/>
                </a:srgbClr>
              </a:clrTo>
            </a:clrChange>
          </a:blip>
          <a:stretch>
            <a:fillRect/>
          </a:stretch>
        </p:blipFill>
        <p:spPr>
          <a:xfrm>
            <a:off x="213995" y="118745"/>
            <a:ext cx="1821815" cy="469900"/>
          </a:xfrm>
          <a:prstGeom prst="rect">
            <a:avLst/>
          </a:prstGeom>
        </p:spPr>
      </p:pic>
      <p:grpSp>
        <p:nvGrpSpPr>
          <p:cNvPr id="46" name="组合 45"/>
          <p:cNvGrpSpPr/>
          <p:nvPr/>
        </p:nvGrpSpPr>
        <p:grpSpPr>
          <a:xfrm>
            <a:off x="146685" y="10075545"/>
            <a:ext cx="7252970" cy="497840"/>
            <a:chOff x="231" y="15867"/>
            <a:chExt cx="11422" cy="784"/>
          </a:xfrm>
        </p:grpSpPr>
        <p:sp>
          <p:nvSpPr>
            <p:cNvPr id="23" name="文本框 22"/>
            <p:cNvSpPr txBox="1"/>
            <p:nvPr/>
          </p:nvSpPr>
          <p:spPr>
            <a:xfrm>
              <a:off x="231" y="15867"/>
              <a:ext cx="5197" cy="398"/>
            </a:xfrm>
            <a:prstGeom prst="rect">
              <a:avLst/>
            </a:prstGeom>
            <a:noFill/>
          </p:spPr>
          <p:txBody>
            <a:bodyPr wrap="square" rtlCol="0">
              <a:spAutoFit/>
            </a:bodyPr>
            <a:p>
              <a:pPr algn="l"/>
              <a:r>
                <a:rPr lang="zh-CN" altLang="en-US" sz="1050" b="1" dirty="0">
                  <a:latin typeface="Times New Roman" panose="02020603050405020304" pitchFamily="18" charset="0"/>
                  <a:ea typeface="宋体" panose="02010600030101010101" pitchFamily="2" charset="-122"/>
                  <a:cs typeface="Times New Roman" panose="02020603050405020304" pitchFamily="18" charset="0"/>
                </a:rPr>
                <a:t>Jiangsu Firemana Safety Technology Co., LTD</a:t>
              </a:r>
              <a:endParaRPr lang="zh-CN" altLang="en-US" sz="1050" b="1"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39" name="文本框 38"/>
            <p:cNvSpPr txBox="1"/>
            <p:nvPr/>
          </p:nvSpPr>
          <p:spPr>
            <a:xfrm>
              <a:off x="7582" y="16210"/>
              <a:ext cx="2246" cy="441"/>
            </a:xfrm>
            <a:prstGeom prst="rect">
              <a:avLst/>
            </a:prstGeom>
            <a:noFill/>
          </p:spPr>
          <p:txBody>
            <a:bodyPr wrap="square" rtlCol="0">
              <a:spAutoFit/>
            </a:bodyPr>
            <a:p>
              <a:pPr algn="l"/>
              <a:r>
                <a:rPr lang="en-US" altLang="zh-CN" sz="1230" b="1" dirty="0">
                  <a:solidFill>
                    <a:srgbClr val="C00000"/>
                  </a:solidFill>
                  <a:latin typeface="Calibri" panose="020F0502020204030204" charset="0"/>
                  <a:cs typeface="Calibri" panose="020F0502020204030204" charset="0"/>
                </a:rPr>
                <a:t>     0516-83843888</a:t>
              </a:r>
              <a:endParaRPr lang="zh-CN" altLang="en-US" sz="1230" b="1" dirty="0">
                <a:solidFill>
                  <a:srgbClr val="C00000"/>
                </a:solidFill>
                <a:latin typeface="Calibri" panose="020F0502020204030204" charset="0"/>
                <a:cs typeface="Calibri" panose="020F0502020204030204" charset="0"/>
              </a:endParaRPr>
            </a:p>
          </p:txBody>
        </p:sp>
        <p:sp>
          <p:nvSpPr>
            <p:cNvPr id="40" name="文本框 39"/>
            <p:cNvSpPr txBox="1"/>
            <p:nvPr/>
          </p:nvSpPr>
          <p:spPr>
            <a:xfrm>
              <a:off x="9448" y="16210"/>
              <a:ext cx="2205" cy="441"/>
            </a:xfrm>
            <a:prstGeom prst="rect">
              <a:avLst/>
            </a:prstGeom>
            <a:noFill/>
          </p:spPr>
          <p:txBody>
            <a:bodyPr wrap="square" rtlCol="0">
              <a:spAutoFit/>
            </a:bodyPr>
            <a:p>
              <a:pPr algn="l"/>
              <a:r>
                <a:rPr lang="en-US" altLang="zh-CN" sz="1230" b="1" dirty="0">
                  <a:solidFill>
                    <a:srgbClr val="C00000"/>
                  </a:solidFill>
                  <a:latin typeface="Calibri" panose="020F0502020204030204" charset="0"/>
                  <a:cs typeface="Calibri" panose="020F0502020204030204" charset="0"/>
                </a:rPr>
                <a:t>       400-086-0699</a:t>
              </a:r>
              <a:endParaRPr lang="zh-CN" altLang="en-US" sz="1230" b="1" dirty="0">
                <a:solidFill>
                  <a:srgbClr val="C00000"/>
                </a:solidFill>
                <a:latin typeface="Calibri" panose="020F0502020204030204" charset="0"/>
                <a:cs typeface="Calibri" panose="020F0502020204030204" charset="0"/>
              </a:endParaRPr>
            </a:p>
          </p:txBody>
        </p:sp>
        <p:cxnSp>
          <p:nvCxnSpPr>
            <p:cNvPr id="35" name="直接连接符 34"/>
            <p:cNvCxnSpPr/>
            <p:nvPr/>
          </p:nvCxnSpPr>
          <p:spPr>
            <a:xfrm>
              <a:off x="231" y="16208"/>
              <a:ext cx="11238" cy="57"/>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grpSp>
      <p:grpSp>
        <p:nvGrpSpPr>
          <p:cNvPr id="3" name="组合 2"/>
          <p:cNvGrpSpPr/>
          <p:nvPr/>
        </p:nvGrpSpPr>
        <p:grpSpPr>
          <a:xfrm>
            <a:off x="372110" y="946785"/>
            <a:ext cx="2481580" cy="321945"/>
            <a:chOff x="441" y="10524"/>
            <a:chExt cx="3908" cy="507"/>
          </a:xfrm>
        </p:grpSpPr>
        <p:sp>
          <p:nvSpPr>
            <p:cNvPr id="31" name="文本框 30"/>
            <p:cNvSpPr txBox="1"/>
            <p:nvPr/>
          </p:nvSpPr>
          <p:spPr>
            <a:xfrm>
              <a:off x="441" y="10524"/>
              <a:ext cx="3908" cy="507"/>
            </a:xfrm>
            <a:prstGeom prst="rect">
              <a:avLst/>
            </a:prstGeom>
            <a:noFill/>
          </p:spPr>
          <p:txBody>
            <a:bodyPr wrap="square">
              <a:spAutoFit/>
            </a:bodyPr>
            <a:p>
              <a:pPr algn="l">
                <a:lnSpc>
                  <a:spcPts val="1800"/>
                </a:lnSpc>
              </a:pPr>
              <a:r>
                <a:rPr lang="en-US" altLang="zh-CN" sz="1400" b="1"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Continued Page</a:t>
              </a:r>
              <a:endParaRPr lang="en-US" altLang="zh-CN" sz="1400" b="1"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29" name="图片 28"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699" y="10652"/>
              <a:ext cx="277" cy="277"/>
            </a:xfrm>
            <a:prstGeom prst="rect">
              <a:avLst/>
            </a:prstGeom>
          </p:spPr>
        </p:pic>
        <p:pic>
          <p:nvPicPr>
            <p:cNvPr id="32" name="图片 31"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860" y="10644"/>
              <a:ext cx="277" cy="277"/>
            </a:xfrm>
            <a:prstGeom prst="rect">
              <a:avLst/>
            </a:prstGeom>
          </p:spPr>
        </p:pic>
      </p:grpSp>
      <p:sp>
        <p:nvSpPr>
          <p:cNvPr id="4" name="文本框 3"/>
          <p:cNvSpPr txBox="1"/>
          <p:nvPr/>
        </p:nvSpPr>
        <p:spPr>
          <a:xfrm>
            <a:off x="147320" y="10291445"/>
            <a:ext cx="2947670" cy="337185"/>
          </a:xfrm>
          <a:prstGeom prst="rect">
            <a:avLst/>
          </a:prstGeom>
          <a:noFill/>
        </p:spPr>
        <p:txBody>
          <a:bodyPr wrap="square" rtlCol="0">
            <a:spAutoFit/>
          </a:bodyPr>
          <a:p>
            <a:pPr algn="l"/>
            <a:r>
              <a:rPr sz="800" dirty="0">
                <a:latin typeface="Times New Roman" panose="02020603050405020304" pitchFamily="18" charset="0"/>
                <a:cs typeface="Times New Roman" panose="02020603050405020304" pitchFamily="18" charset="0"/>
              </a:rPr>
              <a:t>Add: D3 </a:t>
            </a:r>
            <a:r>
              <a:rPr lang="en-US" sz="800" dirty="0">
                <a:latin typeface="Times New Roman" panose="02020603050405020304" pitchFamily="18" charset="0"/>
                <a:cs typeface="Times New Roman" panose="02020603050405020304" pitchFamily="18" charset="0"/>
              </a:rPr>
              <a:t>Safe Valley Of  China</a:t>
            </a:r>
            <a:r>
              <a:rPr sz="800" dirty="0">
                <a:latin typeface="Times New Roman" panose="02020603050405020304" pitchFamily="18" charset="0"/>
                <a:cs typeface="Times New Roman" panose="02020603050405020304" pitchFamily="18" charset="0"/>
              </a:rPr>
              <a:t>, Tongshan District, Xuzhou City, Jiangsu Province,China</a:t>
            </a:r>
            <a:endParaRPr sz="800" dirty="0">
              <a:latin typeface="Times New Roman" panose="02020603050405020304" pitchFamily="18" charset="0"/>
              <a:cs typeface="Times New Roman" panose="02020603050405020304" pitchFamily="18" charset="0"/>
            </a:endParaRPr>
          </a:p>
        </p:txBody>
      </p:sp>
    </p:spTree>
  </p:cSld>
  <p:clrMapOvr>
    <a:masterClrMapping/>
  </p:clrMapOvr>
</p:sld>
</file>

<file path=ppt/tags/tag1.xml><?xml version="1.0" encoding="utf-8"?>
<p:tagLst xmlns:p="http://schemas.openxmlformats.org/presentationml/2006/main">
  <p:tag name="COMMONDATA" val="eyJoZGlkIjoiMzYwNTRjMTk4NTE0ZDZlNzI2MmNiNzVjMzg5ZTIwZmEifQ=="/>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3051</Words>
  <Application>WPS 演示</Application>
  <PresentationFormat>自定义</PresentationFormat>
  <Paragraphs>71</Paragraphs>
  <Slides>2</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2</vt:i4>
      </vt:variant>
    </vt:vector>
  </HeadingPairs>
  <TitlesOfParts>
    <vt:vector size="16" baseType="lpstr">
      <vt:lpstr>Arial</vt:lpstr>
      <vt:lpstr>宋体</vt:lpstr>
      <vt:lpstr>Wingdings</vt:lpstr>
      <vt:lpstr>Times New Roman</vt:lpstr>
      <vt:lpstr>MicrosoftYaHei</vt:lpstr>
      <vt:lpstr>Segoe Print</vt:lpstr>
      <vt:lpstr>Wingdings</vt:lpstr>
      <vt:lpstr>Calibri</vt:lpstr>
      <vt:lpstr>等线</vt:lpstr>
      <vt:lpstr>微软雅黑</vt:lpstr>
      <vt:lpstr>Calibri Light</vt:lpstr>
      <vt:lpstr>等线 Light</vt:lpstr>
      <vt:lpstr>Arial Unicode MS</vt:lpstr>
      <vt:lpstr>Office 主题​​</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SHANG FEI</dc:creator>
  <cp:lastModifiedBy>Lee</cp:lastModifiedBy>
  <cp:revision>131</cp:revision>
  <dcterms:created xsi:type="dcterms:W3CDTF">2022-04-06T05:39:00Z</dcterms:created>
  <dcterms:modified xsi:type="dcterms:W3CDTF">2022-06-14T01:00:50Z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A3023A16EC2F49038F935DC7BC2AA928</vt:lpwstr>
  </property>
  <property fmtid="{D5CDD505-2E9C-101B-9397-08002B2CF9AE}" pid="3" name="KSOProductBuildVer">
    <vt:lpwstr>2052-11.1.0.11744</vt:lpwstr>
  </property>
</Properties>
</file>