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media/image1.svg" ContentType="image/svg+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5"/>
  </p:notesMasterIdLst>
  <p:sldIdLst>
    <p:sldId id="256" r:id="rId3"/>
    <p:sldId id="257" r:id="rId4"/>
  </p:sldIdLst>
  <p:sldSz cx="7559675" cy="10691495"/>
  <p:notesSz cx="6858000" cy="9144000"/>
  <p:custDataLst>
    <p:tags r:id="rId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DC6"/>
    <a:srgbClr val="003778"/>
    <a:srgbClr val="00375A"/>
    <a:srgbClr val="003764"/>
    <a:srgbClr val="003768"/>
    <a:srgbClr val="FF3737"/>
    <a:srgbClr val="FE525E"/>
    <a:srgbClr val="FF7A83"/>
    <a:srgbClr val="DBF2FA"/>
    <a:srgbClr val="C901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8824" autoAdjust="0"/>
    <p:restoredTop sz="94479" autoAdjust="0"/>
  </p:normalViewPr>
  <p:slideViewPr>
    <p:cSldViewPr snapToGrid="0" snapToObjects="1">
      <p:cViewPr varScale="1">
        <p:scale>
          <a:sx n="46" d="100"/>
          <a:sy n="46" d="100"/>
        </p:scale>
        <p:origin x="344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gs" Target="tags/tag1.xml"/><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337950" y="1143000"/>
            <a:ext cx="21821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567024" y="1750118"/>
            <a:ext cx="6426276" cy="3723022"/>
          </a:xfrm>
        </p:spPr>
        <p:txBody>
          <a:bodyPr anchor="b"/>
          <a:lstStyle>
            <a:lvl1pPr algn="ctr">
              <a:defRPr sz="4960"/>
            </a:lvl1pPr>
          </a:lstStyle>
          <a:p>
            <a:r>
              <a:rPr lang="zh-CN" altLang="en-US"/>
              <a:t>单击此处编辑母版标题样式</a:t>
            </a:r>
            <a:endParaRPr lang="en-US" dirty="0"/>
          </a:p>
        </p:txBody>
      </p:sp>
      <p:sp>
        <p:nvSpPr>
          <p:cNvPr id="3" name="Subtitle 2"/>
          <p:cNvSpPr>
            <a:spLocks noGrp="1"/>
          </p:cNvSpPr>
          <p:nvPr>
            <p:ph type="subTitle" idx="1"/>
          </p:nvPr>
        </p:nvSpPr>
        <p:spPr>
          <a:xfrm>
            <a:off x="945041" y="5616713"/>
            <a:ext cx="5670244" cy="2581855"/>
          </a:xfrm>
        </p:spPr>
        <p:txBody>
          <a:bodyPr/>
          <a:lstStyle>
            <a:lvl1pPr marL="0" indent="0" algn="ctr">
              <a:buNone/>
              <a:defRPr sz="1985"/>
            </a:lvl1pPr>
            <a:lvl2pPr marL="377825" indent="0" algn="ctr">
              <a:buNone/>
              <a:defRPr sz="1655"/>
            </a:lvl2pPr>
            <a:lvl3pPr marL="756285" indent="0" algn="ctr">
              <a:buNone/>
              <a:defRPr sz="1490"/>
            </a:lvl3pPr>
            <a:lvl4pPr marL="1134110" indent="0" algn="ctr">
              <a:buNone/>
              <a:defRPr sz="1325"/>
            </a:lvl4pPr>
            <a:lvl5pPr marL="1511935" indent="0" algn="ctr">
              <a:buNone/>
              <a:defRPr sz="1325"/>
            </a:lvl5pPr>
            <a:lvl6pPr marL="1889760" indent="0" algn="ctr">
              <a:buNone/>
              <a:defRPr sz="1325"/>
            </a:lvl6pPr>
            <a:lvl7pPr marL="2268220" indent="0" algn="ctr">
              <a:buNone/>
              <a:defRPr sz="1325"/>
            </a:lvl7pPr>
            <a:lvl8pPr marL="2646045" indent="0" algn="ctr">
              <a:buNone/>
              <a:defRPr sz="1325"/>
            </a:lvl8pPr>
            <a:lvl9pPr marL="3023870" indent="0" algn="ctr">
              <a:buNone/>
              <a:defRPr sz="1325"/>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0358" y="569345"/>
            <a:ext cx="1630195" cy="906248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519773" y="569345"/>
            <a:ext cx="4796081" cy="906248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515835" y="2666024"/>
            <a:ext cx="6520780" cy="4448316"/>
          </a:xfrm>
        </p:spPr>
        <p:txBody>
          <a:bodyPr anchor="b"/>
          <a:lstStyle>
            <a:lvl1pPr>
              <a:defRPr sz="4960"/>
            </a:lvl1pPr>
          </a:lstStyle>
          <a:p>
            <a:r>
              <a:rPr lang="zh-CN" altLang="en-US"/>
              <a:t>单击此处编辑母版标题样式</a:t>
            </a:r>
            <a:endParaRPr lang="en-US" dirty="0"/>
          </a:p>
        </p:txBody>
      </p:sp>
      <p:sp>
        <p:nvSpPr>
          <p:cNvPr id="3" name="Text Placeholder 2"/>
          <p:cNvSpPr>
            <a:spLocks noGrp="1"/>
          </p:cNvSpPr>
          <p:nvPr>
            <p:ph type="body" idx="1"/>
          </p:nvPr>
        </p:nvSpPr>
        <p:spPr>
          <a:xfrm>
            <a:off x="515835" y="7156423"/>
            <a:ext cx="6520780" cy="2339264"/>
          </a:xfrm>
        </p:spPr>
        <p:txBody>
          <a:bodyPr/>
          <a:lstStyle>
            <a:lvl1pPr marL="0" indent="0">
              <a:buNone/>
              <a:defRPr sz="1985">
                <a:solidFill>
                  <a:schemeClr val="tx1"/>
                </a:solidFill>
              </a:defRPr>
            </a:lvl1pPr>
            <a:lvl2pPr marL="377825" indent="0">
              <a:buNone/>
              <a:defRPr sz="1655">
                <a:solidFill>
                  <a:schemeClr val="tx1">
                    <a:tint val="75000"/>
                  </a:schemeClr>
                </a:solidFill>
              </a:defRPr>
            </a:lvl2pPr>
            <a:lvl3pPr marL="756285" indent="0">
              <a:buNone/>
              <a:defRPr sz="1490">
                <a:solidFill>
                  <a:schemeClr val="tx1">
                    <a:tint val="75000"/>
                  </a:schemeClr>
                </a:solidFill>
              </a:defRPr>
            </a:lvl3pPr>
            <a:lvl4pPr marL="1134110" indent="0">
              <a:buNone/>
              <a:defRPr sz="1325">
                <a:solidFill>
                  <a:schemeClr val="tx1">
                    <a:tint val="75000"/>
                  </a:schemeClr>
                </a:solidFill>
              </a:defRPr>
            </a:lvl4pPr>
            <a:lvl5pPr marL="1511935" indent="0">
              <a:buNone/>
              <a:defRPr sz="1325">
                <a:solidFill>
                  <a:schemeClr val="tx1">
                    <a:tint val="75000"/>
                  </a:schemeClr>
                </a:solidFill>
              </a:defRPr>
            </a:lvl5pPr>
            <a:lvl6pPr marL="1889760" indent="0">
              <a:buNone/>
              <a:defRPr sz="1325">
                <a:solidFill>
                  <a:schemeClr val="tx1">
                    <a:tint val="75000"/>
                  </a:schemeClr>
                </a:solidFill>
              </a:defRPr>
            </a:lvl6pPr>
            <a:lvl7pPr marL="2268220" indent="0">
              <a:buNone/>
              <a:defRPr sz="1325">
                <a:solidFill>
                  <a:schemeClr val="tx1">
                    <a:tint val="75000"/>
                  </a:schemeClr>
                </a:solidFill>
              </a:defRPr>
            </a:lvl7pPr>
            <a:lvl8pPr marL="2646045" indent="0">
              <a:buNone/>
              <a:defRPr sz="1325">
                <a:solidFill>
                  <a:schemeClr val="tx1">
                    <a:tint val="75000"/>
                  </a:schemeClr>
                </a:solidFill>
              </a:defRPr>
            </a:lvl8pPr>
            <a:lvl9pPr marL="3023870" indent="0">
              <a:buNone/>
              <a:defRPr sz="1325">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519773" y="2846725"/>
            <a:ext cx="3213138" cy="6785109"/>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3827415" y="2846725"/>
            <a:ext cx="3213138" cy="6785109"/>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520757" y="569348"/>
            <a:ext cx="6520780" cy="2066971"/>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520757" y="2621464"/>
            <a:ext cx="3198371" cy="1284738"/>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89760" indent="0">
              <a:buNone/>
              <a:defRPr sz="1325" b="1"/>
            </a:lvl6pPr>
            <a:lvl7pPr marL="2268220" indent="0">
              <a:buNone/>
              <a:defRPr sz="1325" b="1"/>
            </a:lvl7pPr>
            <a:lvl8pPr marL="2646045" indent="0">
              <a:buNone/>
              <a:defRPr sz="1325" b="1"/>
            </a:lvl8pPr>
            <a:lvl9pPr marL="3023870" indent="0">
              <a:buNone/>
              <a:defRPr sz="1325"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520757" y="3906202"/>
            <a:ext cx="3198371" cy="574543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3827415" y="2621464"/>
            <a:ext cx="3214123" cy="1284738"/>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89760" indent="0">
              <a:buNone/>
              <a:defRPr sz="1325" b="1"/>
            </a:lvl6pPr>
            <a:lvl7pPr marL="2268220" indent="0">
              <a:buNone/>
              <a:defRPr sz="1325" b="1"/>
            </a:lvl7pPr>
            <a:lvl8pPr marL="2646045" indent="0">
              <a:buNone/>
              <a:defRPr sz="1325" b="1"/>
            </a:lvl8pPr>
            <a:lvl9pPr marL="3023870" indent="0">
              <a:buNone/>
              <a:defRPr sz="1325"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3827415" y="3906202"/>
            <a:ext cx="3214123" cy="574543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6"/>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8" name="Footer Placeholder 7"/>
          <p:cNvSpPr>
            <a:spLocks noGrp="1"/>
          </p:cNvSpPr>
          <p:nvPr>
            <p:ph type="ftr" sz="quarter" idx="11"/>
          </p:nvPr>
        </p:nvSpPr>
        <p:spPr/>
        <p:txBody>
          <a:bodyPr/>
          <a:lstStyle/>
          <a:p>
            <a:endParaRPr kumimoji="1" lang="zh-CN" altLang="en-US"/>
          </a:p>
        </p:txBody>
      </p:sp>
      <p:sp>
        <p:nvSpPr>
          <p:cNvPr id="9" name="Slide Number Placeholder 8"/>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4" name="Footer Placeholder 3"/>
          <p:cNvSpPr>
            <a:spLocks noGrp="1"/>
          </p:cNvSpPr>
          <p:nvPr>
            <p:ph type="ftr" sz="quarter" idx="11"/>
          </p:nvPr>
        </p:nvSpPr>
        <p:spPr/>
        <p:txBody>
          <a:bodyPr/>
          <a:lstStyle/>
          <a:p>
            <a:endParaRPr kumimoji="1" lang="zh-CN" altLang="en-US"/>
          </a:p>
        </p:txBody>
      </p:sp>
      <p:sp>
        <p:nvSpPr>
          <p:cNvPr id="5" name="Slide Number Placeholder 4"/>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3" name="Footer Placeholder 2"/>
          <p:cNvSpPr>
            <a:spLocks noGrp="1"/>
          </p:cNvSpPr>
          <p:nvPr>
            <p:ph type="ftr" sz="quarter" idx="11"/>
          </p:nvPr>
        </p:nvSpPr>
        <p:spPr/>
        <p:txBody>
          <a:bodyPr/>
          <a:lstStyle/>
          <a:p>
            <a:endParaRPr kumimoji="1" lang="zh-CN" altLang="en-US"/>
          </a:p>
        </p:txBody>
      </p:sp>
      <p:sp>
        <p:nvSpPr>
          <p:cNvPr id="4" name="Slide Number Placeholder 3"/>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57" y="712918"/>
            <a:ext cx="2438402" cy="2495217"/>
          </a:xfrm>
        </p:spPr>
        <p:txBody>
          <a:bodyPr anchor="b"/>
          <a:lstStyle>
            <a:lvl1pPr>
              <a:defRPr sz="2645"/>
            </a:lvl1pPr>
          </a:lstStyle>
          <a:p>
            <a:r>
              <a:rPr lang="zh-CN" altLang="en-US"/>
              <a:t>单击此处编辑母版标题样式</a:t>
            </a:r>
            <a:endParaRPr lang="en-US" dirty="0"/>
          </a:p>
        </p:txBody>
      </p:sp>
      <p:sp>
        <p:nvSpPr>
          <p:cNvPr id="3" name="Content Placeholder 2"/>
          <p:cNvSpPr>
            <a:spLocks noGrp="1"/>
          </p:cNvSpPr>
          <p:nvPr>
            <p:ph idx="1"/>
          </p:nvPr>
        </p:nvSpPr>
        <p:spPr>
          <a:xfrm>
            <a:off x="3214123" y="1539708"/>
            <a:ext cx="3827415" cy="7599519"/>
          </a:xfrm>
        </p:spPr>
        <p:txBody>
          <a:bodyPr/>
          <a:lstStyle>
            <a:lvl1pPr>
              <a:defRPr sz="2645"/>
            </a:lvl1pPr>
            <a:lvl2pPr>
              <a:defRPr sz="2315"/>
            </a:lvl2pPr>
            <a:lvl3pPr>
              <a:defRPr sz="1985"/>
            </a:lvl3pPr>
            <a:lvl4pPr>
              <a:defRPr sz="1655"/>
            </a:lvl4pPr>
            <a:lvl5pPr>
              <a:defRPr sz="1655"/>
            </a:lvl5pPr>
            <a:lvl6pPr>
              <a:defRPr sz="1655"/>
            </a:lvl6pPr>
            <a:lvl7pPr>
              <a:defRPr sz="1655"/>
            </a:lvl7pPr>
            <a:lvl8pPr>
              <a:defRPr sz="1655"/>
            </a:lvl8pPr>
            <a:lvl9pPr>
              <a:defRPr sz="1655"/>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520757" y="3208135"/>
            <a:ext cx="2438402" cy="5943467"/>
          </a:xfrm>
        </p:spPr>
        <p:txBody>
          <a:bodyPr/>
          <a:lstStyle>
            <a:lvl1pPr marL="0" indent="0">
              <a:buNone/>
              <a:defRPr sz="1325"/>
            </a:lvl1pPr>
            <a:lvl2pPr marL="377825" indent="0">
              <a:buNone/>
              <a:defRPr sz="1155"/>
            </a:lvl2pPr>
            <a:lvl3pPr marL="756285" indent="0">
              <a:buNone/>
              <a:defRPr sz="990"/>
            </a:lvl3pPr>
            <a:lvl4pPr marL="1134110" indent="0">
              <a:buNone/>
              <a:defRPr sz="825"/>
            </a:lvl4pPr>
            <a:lvl5pPr marL="1511935" indent="0">
              <a:buNone/>
              <a:defRPr sz="825"/>
            </a:lvl5pPr>
            <a:lvl6pPr marL="1889760" indent="0">
              <a:buNone/>
              <a:defRPr sz="825"/>
            </a:lvl6pPr>
            <a:lvl7pPr marL="2268220" indent="0">
              <a:buNone/>
              <a:defRPr sz="825"/>
            </a:lvl7pPr>
            <a:lvl8pPr marL="2646045" indent="0">
              <a:buNone/>
              <a:defRPr sz="825"/>
            </a:lvl8pPr>
            <a:lvl9pPr marL="3023870" indent="0">
              <a:buNone/>
              <a:defRPr sz="8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57" y="712918"/>
            <a:ext cx="2438402" cy="2495217"/>
          </a:xfrm>
        </p:spPr>
        <p:txBody>
          <a:bodyPr anchor="b"/>
          <a:lstStyle>
            <a:lvl1pPr>
              <a:defRPr sz="2645"/>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214123" y="1539708"/>
            <a:ext cx="3827415" cy="7599519"/>
          </a:xfrm>
        </p:spPr>
        <p:txBody>
          <a:bodyPr anchor="t"/>
          <a:lstStyle>
            <a:lvl1pPr marL="0" indent="0">
              <a:buNone/>
              <a:defRPr sz="2645"/>
            </a:lvl1pPr>
            <a:lvl2pPr marL="377825" indent="0">
              <a:buNone/>
              <a:defRPr sz="2315"/>
            </a:lvl2pPr>
            <a:lvl3pPr marL="756285" indent="0">
              <a:buNone/>
              <a:defRPr sz="1985"/>
            </a:lvl3pPr>
            <a:lvl4pPr marL="1134110" indent="0">
              <a:buNone/>
              <a:defRPr sz="1655"/>
            </a:lvl4pPr>
            <a:lvl5pPr marL="1511935" indent="0">
              <a:buNone/>
              <a:defRPr sz="1655"/>
            </a:lvl5pPr>
            <a:lvl6pPr marL="1889760" indent="0">
              <a:buNone/>
              <a:defRPr sz="1655"/>
            </a:lvl6pPr>
            <a:lvl7pPr marL="2268220" indent="0">
              <a:buNone/>
              <a:defRPr sz="1655"/>
            </a:lvl7pPr>
            <a:lvl8pPr marL="2646045" indent="0">
              <a:buNone/>
              <a:defRPr sz="1655"/>
            </a:lvl8pPr>
            <a:lvl9pPr marL="3023870" indent="0">
              <a:buNone/>
              <a:defRPr sz="1655"/>
            </a:lvl9pPr>
          </a:lstStyle>
          <a:p>
            <a:r>
              <a:rPr lang="zh-CN" altLang="en-US"/>
              <a:t>单击图标添加图片</a:t>
            </a:r>
            <a:endParaRPr lang="en-US" dirty="0"/>
          </a:p>
        </p:txBody>
      </p:sp>
      <p:sp>
        <p:nvSpPr>
          <p:cNvPr id="4" name="Text Placeholder 3"/>
          <p:cNvSpPr>
            <a:spLocks noGrp="1"/>
          </p:cNvSpPr>
          <p:nvPr>
            <p:ph type="body" sz="half" idx="2"/>
          </p:nvPr>
        </p:nvSpPr>
        <p:spPr>
          <a:xfrm>
            <a:off x="520757" y="3208135"/>
            <a:ext cx="2438402" cy="5943467"/>
          </a:xfrm>
        </p:spPr>
        <p:txBody>
          <a:bodyPr/>
          <a:lstStyle>
            <a:lvl1pPr marL="0" indent="0">
              <a:buNone/>
              <a:defRPr sz="1325"/>
            </a:lvl1pPr>
            <a:lvl2pPr marL="377825" indent="0">
              <a:buNone/>
              <a:defRPr sz="1155"/>
            </a:lvl2pPr>
            <a:lvl3pPr marL="756285" indent="0">
              <a:buNone/>
              <a:defRPr sz="990"/>
            </a:lvl3pPr>
            <a:lvl4pPr marL="1134110" indent="0">
              <a:buNone/>
              <a:defRPr sz="825"/>
            </a:lvl4pPr>
            <a:lvl5pPr marL="1511935" indent="0">
              <a:buNone/>
              <a:defRPr sz="825"/>
            </a:lvl5pPr>
            <a:lvl6pPr marL="1889760" indent="0">
              <a:buNone/>
              <a:defRPr sz="825"/>
            </a:lvl6pPr>
            <a:lvl7pPr marL="2268220" indent="0">
              <a:buNone/>
              <a:defRPr sz="825"/>
            </a:lvl7pPr>
            <a:lvl8pPr marL="2646045" indent="0">
              <a:buNone/>
              <a:defRPr sz="825"/>
            </a:lvl8pPr>
            <a:lvl9pPr marL="3023870" indent="0">
              <a:buNone/>
              <a:defRPr sz="8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73" y="569348"/>
            <a:ext cx="6520780" cy="2066971"/>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519773" y="2846725"/>
            <a:ext cx="6520780" cy="6785109"/>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519773" y="9911556"/>
            <a:ext cx="1701073" cy="569345"/>
          </a:xfrm>
          <a:prstGeom prst="rect">
            <a:avLst/>
          </a:prstGeom>
        </p:spPr>
        <p:txBody>
          <a:bodyPr vert="horz" lIns="91440" tIns="45720" rIns="91440" bIns="45720" rtlCol="0" anchor="ctr"/>
          <a:lstStyle>
            <a:lvl1pPr algn="l">
              <a:defRPr sz="990">
                <a:solidFill>
                  <a:schemeClr val="tx1">
                    <a:tint val="75000"/>
                  </a:schemeClr>
                </a:solidFill>
              </a:defRPr>
            </a:lvl1p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3"/>
          </p:nvPr>
        </p:nvSpPr>
        <p:spPr>
          <a:xfrm>
            <a:off x="2504358" y="9911556"/>
            <a:ext cx="2551610" cy="569345"/>
          </a:xfrm>
          <a:prstGeom prst="rect">
            <a:avLst/>
          </a:prstGeom>
        </p:spPr>
        <p:txBody>
          <a:bodyPr vert="horz" lIns="91440" tIns="45720" rIns="91440" bIns="45720" rtlCol="0" anchor="ctr"/>
          <a:lstStyle>
            <a:lvl1pPr algn="ctr">
              <a:defRPr sz="990">
                <a:solidFill>
                  <a:schemeClr val="tx1">
                    <a:tint val="75000"/>
                  </a:schemeClr>
                </a:solidFill>
              </a:defRPr>
            </a:lvl1pPr>
          </a:lstStyle>
          <a:p>
            <a:endParaRPr kumimoji="1" lang="zh-CN" altLang="en-US"/>
          </a:p>
        </p:txBody>
      </p:sp>
      <p:sp>
        <p:nvSpPr>
          <p:cNvPr id="6" name="Slide Number Placeholder 5"/>
          <p:cNvSpPr>
            <a:spLocks noGrp="1"/>
          </p:cNvSpPr>
          <p:nvPr>
            <p:ph type="sldNum" sz="quarter" idx="4"/>
          </p:nvPr>
        </p:nvSpPr>
        <p:spPr>
          <a:xfrm>
            <a:off x="5339480" y="9911556"/>
            <a:ext cx="1701073" cy="569345"/>
          </a:xfrm>
          <a:prstGeom prst="rect">
            <a:avLst/>
          </a:prstGeom>
        </p:spPr>
        <p:txBody>
          <a:bodyPr vert="horz" lIns="91440" tIns="45720" rIns="91440" bIns="45720" rtlCol="0" anchor="ctr"/>
          <a:lstStyle>
            <a:lvl1pPr algn="r">
              <a:defRPr sz="990">
                <a:solidFill>
                  <a:schemeClr val="tx1">
                    <a:tint val="75000"/>
                  </a:schemeClr>
                </a:solidFill>
              </a:defRPr>
            </a:lvl1pPr>
          </a:lstStyle>
          <a:p>
            <a:fld id="{C728DA52-3649-BA4E-B021-D75B40B8A59E}" type="slidenum">
              <a:rPr kumimoji="1" lang="zh-CN" altLang="en-US" smtClean="0"/>
            </a:fld>
            <a:endParaRPr kumimoji="1"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756285" rtl="0" eaLnBrk="1" latinLnBrk="0" hangingPunct="1">
        <a:lnSpc>
          <a:spcPct val="90000"/>
        </a:lnSpc>
        <a:spcBef>
          <a:spcPct val="0"/>
        </a:spcBef>
        <a:buNone/>
        <a:defRPr sz="3640" kern="1200">
          <a:solidFill>
            <a:schemeClr val="tx1"/>
          </a:solidFill>
          <a:latin typeface="+mj-lt"/>
          <a:ea typeface="+mj-ea"/>
          <a:cs typeface="+mj-cs"/>
        </a:defRPr>
      </a:lvl1pPr>
    </p:titleStyle>
    <p:bodyStyle>
      <a:lvl1pPr marL="189230" indent="-189230" algn="l" defTabSz="756285" rtl="0" eaLnBrk="1" latinLnBrk="0" hangingPunct="1">
        <a:lnSpc>
          <a:spcPct val="90000"/>
        </a:lnSpc>
        <a:spcBef>
          <a:spcPct val="166000"/>
        </a:spcBef>
        <a:buFont typeface="Arial" panose="020B0604020202020204" pitchFamily="34" charset="0"/>
        <a:buChar char="•"/>
        <a:defRPr sz="2315" kern="1200">
          <a:solidFill>
            <a:schemeClr val="tx1"/>
          </a:solidFill>
          <a:latin typeface="+mn-lt"/>
          <a:ea typeface="+mn-ea"/>
          <a:cs typeface="+mn-cs"/>
        </a:defRPr>
      </a:lvl1pPr>
      <a:lvl2pPr marL="567055" indent="-189230" algn="l" defTabSz="756285" rtl="0" eaLnBrk="1" latinLnBrk="0" hangingPunct="1">
        <a:lnSpc>
          <a:spcPct val="90000"/>
        </a:lnSpc>
        <a:spcBef>
          <a:spcPct val="83000"/>
        </a:spcBef>
        <a:buFont typeface="Arial" panose="020B0604020202020204" pitchFamily="34" charset="0"/>
        <a:buChar char="•"/>
        <a:defRPr sz="1985" kern="1200">
          <a:solidFill>
            <a:schemeClr val="tx1"/>
          </a:solidFill>
          <a:latin typeface="+mn-lt"/>
          <a:ea typeface="+mn-ea"/>
          <a:cs typeface="+mn-cs"/>
        </a:defRPr>
      </a:lvl2pPr>
      <a:lvl3pPr marL="944880" indent="-189230" algn="l" defTabSz="756285" rtl="0" eaLnBrk="1" latinLnBrk="0" hangingPunct="1">
        <a:lnSpc>
          <a:spcPct val="90000"/>
        </a:lnSpc>
        <a:spcBef>
          <a:spcPct val="83000"/>
        </a:spcBef>
        <a:buFont typeface="Arial" panose="020B0604020202020204" pitchFamily="34" charset="0"/>
        <a:buChar char="•"/>
        <a:defRPr sz="1655" kern="1200">
          <a:solidFill>
            <a:schemeClr val="tx1"/>
          </a:solidFill>
          <a:latin typeface="+mn-lt"/>
          <a:ea typeface="+mn-ea"/>
          <a:cs typeface="+mn-cs"/>
        </a:defRPr>
      </a:lvl3pPr>
      <a:lvl4pPr marL="132270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4pPr>
      <a:lvl5pPr marL="170116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5pPr>
      <a:lvl6pPr marL="2078990"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6pPr>
      <a:lvl7pPr marL="245681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7pPr>
      <a:lvl8pPr marL="283527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8pPr>
      <a:lvl9pPr marL="3213100"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9pPr>
    </p:bodyStyle>
    <p:otherStyle>
      <a:defPPr>
        <a:defRPr lang="en-US"/>
      </a:defPPr>
      <a:lvl1pPr marL="0" algn="l" defTabSz="756285" rtl="0" eaLnBrk="1" latinLnBrk="0" hangingPunct="1">
        <a:defRPr sz="1490" kern="1200">
          <a:solidFill>
            <a:schemeClr val="tx1"/>
          </a:solidFill>
          <a:latin typeface="+mn-lt"/>
          <a:ea typeface="+mn-ea"/>
          <a:cs typeface="+mn-cs"/>
        </a:defRPr>
      </a:lvl1pPr>
      <a:lvl2pPr marL="377825" algn="l" defTabSz="756285" rtl="0" eaLnBrk="1" latinLnBrk="0" hangingPunct="1">
        <a:defRPr sz="1490" kern="1200">
          <a:solidFill>
            <a:schemeClr val="tx1"/>
          </a:solidFill>
          <a:latin typeface="+mn-lt"/>
          <a:ea typeface="+mn-ea"/>
          <a:cs typeface="+mn-cs"/>
        </a:defRPr>
      </a:lvl2pPr>
      <a:lvl3pPr marL="756285" algn="l" defTabSz="756285" rtl="0" eaLnBrk="1" latinLnBrk="0" hangingPunct="1">
        <a:defRPr sz="1490" kern="1200">
          <a:solidFill>
            <a:schemeClr val="tx1"/>
          </a:solidFill>
          <a:latin typeface="+mn-lt"/>
          <a:ea typeface="+mn-ea"/>
          <a:cs typeface="+mn-cs"/>
        </a:defRPr>
      </a:lvl3pPr>
      <a:lvl4pPr marL="1134110" algn="l" defTabSz="756285" rtl="0" eaLnBrk="1" latinLnBrk="0" hangingPunct="1">
        <a:defRPr sz="1490" kern="1200">
          <a:solidFill>
            <a:schemeClr val="tx1"/>
          </a:solidFill>
          <a:latin typeface="+mn-lt"/>
          <a:ea typeface="+mn-ea"/>
          <a:cs typeface="+mn-cs"/>
        </a:defRPr>
      </a:lvl4pPr>
      <a:lvl5pPr marL="1511935" algn="l" defTabSz="756285" rtl="0" eaLnBrk="1" latinLnBrk="0" hangingPunct="1">
        <a:defRPr sz="1490" kern="1200">
          <a:solidFill>
            <a:schemeClr val="tx1"/>
          </a:solidFill>
          <a:latin typeface="+mn-lt"/>
          <a:ea typeface="+mn-ea"/>
          <a:cs typeface="+mn-cs"/>
        </a:defRPr>
      </a:lvl5pPr>
      <a:lvl6pPr marL="1889760" algn="l" defTabSz="756285" rtl="0" eaLnBrk="1" latinLnBrk="0" hangingPunct="1">
        <a:defRPr sz="1490" kern="1200">
          <a:solidFill>
            <a:schemeClr val="tx1"/>
          </a:solidFill>
          <a:latin typeface="+mn-lt"/>
          <a:ea typeface="+mn-ea"/>
          <a:cs typeface="+mn-cs"/>
        </a:defRPr>
      </a:lvl6pPr>
      <a:lvl7pPr marL="2268220" algn="l" defTabSz="756285" rtl="0" eaLnBrk="1" latinLnBrk="0" hangingPunct="1">
        <a:defRPr sz="1490" kern="1200">
          <a:solidFill>
            <a:schemeClr val="tx1"/>
          </a:solidFill>
          <a:latin typeface="+mn-lt"/>
          <a:ea typeface="+mn-ea"/>
          <a:cs typeface="+mn-cs"/>
        </a:defRPr>
      </a:lvl7pPr>
      <a:lvl8pPr marL="2646045" algn="l" defTabSz="756285" rtl="0" eaLnBrk="1" latinLnBrk="0" hangingPunct="1">
        <a:defRPr sz="1490" kern="1200">
          <a:solidFill>
            <a:schemeClr val="tx1"/>
          </a:solidFill>
          <a:latin typeface="+mn-lt"/>
          <a:ea typeface="+mn-ea"/>
          <a:cs typeface="+mn-cs"/>
        </a:defRPr>
      </a:lvl8pPr>
      <a:lvl9pPr marL="3023870" algn="l" defTabSz="756285" rtl="0" eaLnBrk="1" latinLnBrk="0" hangingPunct="1">
        <a:defRPr sz="14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3.png"/><Relationship Id="rId3" Type="http://schemas.openxmlformats.org/officeDocument/2006/relationships/image" Target="../media/image1.svg"/><Relationship Id="rId2" Type="http://schemas.openxmlformats.org/officeDocument/2006/relationships/image" Target="../media/image2.pn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svg"/><Relationship Id="rId2" Type="http://schemas.openxmlformats.org/officeDocument/2006/relationships/image" Target="../media/image2.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文本框 89"/>
          <p:cNvSpPr txBox="1"/>
          <p:nvPr/>
        </p:nvSpPr>
        <p:spPr>
          <a:xfrm>
            <a:off x="260350" y="5948045"/>
            <a:ext cx="3129915" cy="275590"/>
          </a:xfrm>
          <a:prstGeom prst="rect">
            <a:avLst/>
          </a:prstGeom>
          <a:gradFill>
            <a:gsLst>
              <a:gs pos="2000">
                <a:srgbClr val="F9F8F6"/>
              </a:gs>
              <a:gs pos="100000">
                <a:srgbClr val="CCCBC9"/>
              </a:gs>
            </a:gsLst>
            <a:lin ang="13500000" scaled="0"/>
          </a:gradFill>
        </p:spPr>
        <p:txBody>
          <a:bodyPr wrap="square" rtlCol="0">
            <a:spAutoFit/>
          </a:bodyPr>
          <a:p>
            <a:endParaRPr lang="zh-CN" altLang="en-US" sz="1200"/>
          </a:p>
        </p:txBody>
      </p:sp>
      <p:sp>
        <p:nvSpPr>
          <p:cNvPr id="88" name="文本框 87"/>
          <p:cNvSpPr txBox="1"/>
          <p:nvPr/>
        </p:nvSpPr>
        <p:spPr>
          <a:xfrm>
            <a:off x="281940" y="5399405"/>
            <a:ext cx="3108960" cy="275590"/>
          </a:xfrm>
          <a:prstGeom prst="rect">
            <a:avLst/>
          </a:prstGeom>
          <a:gradFill>
            <a:gsLst>
              <a:gs pos="2000">
                <a:srgbClr val="F9F8F6"/>
              </a:gs>
              <a:gs pos="100000">
                <a:srgbClr val="CCCBC9"/>
              </a:gs>
            </a:gsLst>
            <a:lin ang="13500000" scaled="0"/>
          </a:gradFill>
        </p:spPr>
        <p:txBody>
          <a:bodyPr wrap="square" rtlCol="0">
            <a:spAutoFit/>
          </a:bodyPr>
          <a:p>
            <a:endParaRPr lang="zh-CN" altLang="en-US" sz="1200"/>
          </a:p>
        </p:txBody>
      </p:sp>
      <p:sp>
        <p:nvSpPr>
          <p:cNvPr id="87" name="文本框 86"/>
          <p:cNvSpPr txBox="1"/>
          <p:nvPr/>
        </p:nvSpPr>
        <p:spPr>
          <a:xfrm>
            <a:off x="249555" y="4599305"/>
            <a:ext cx="3129915" cy="275590"/>
          </a:xfrm>
          <a:prstGeom prst="rect">
            <a:avLst/>
          </a:prstGeom>
          <a:gradFill>
            <a:gsLst>
              <a:gs pos="2000">
                <a:srgbClr val="F9F8F6"/>
              </a:gs>
              <a:gs pos="100000">
                <a:srgbClr val="CCCBC9"/>
              </a:gs>
            </a:gsLst>
            <a:lin ang="13500000" scaled="0"/>
          </a:gradFill>
        </p:spPr>
        <p:txBody>
          <a:bodyPr wrap="square" rtlCol="0">
            <a:spAutoFit/>
          </a:bodyPr>
          <a:p>
            <a:endParaRPr lang="zh-CN" altLang="en-US" sz="1200"/>
          </a:p>
        </p:txBody>
      </p:sp>
      <p:sp>
        <p:nvSpPr>
          <p:cNvPr id="7" name="文本框 6"/>
          <p:cNvSpPr txBox="1"/>
          <p:nvPr/>
        </p:nvSpPr>
        <p:spPr>
          <a:xfrm>
            <a:off x="5053049" y="408447"/>
            <a:ext cx="2817114" cy="245110"/>
          </a:xfrm>
          <a:prstGeom prst="rect">
            <a:avLst/>
          </a:prstGeom>
          <a:noFill/>
        </p:spPr>
        <p:txBody>
          <a:bodyPr wrap="square" rtlCol="0">
            <a:spAutoFit/>
          </a:bodyPr>
          <a:lstStyle/>
          <a:p>
            <a:r>
              <a:rPr lang="en-US" altLang="zh-CN" sz="1000" dirty="0">
                <a:latin typeface="宋体" panose="02010600030101010101" pitchFamily="2" charset="-122"/>
                <a:ea typeface="宋体" panose="02010600030101010101" pitchFamily="2" charset="-122"/>
              </a:rPr>
              <a:t>        </a:t>
            </a:r>
            <a:r>
              <a:rPr lang="en-US" altLang="zh-CN" sz="1000" b="1" dirty="0">
                <a:latin typeface="宋体" panose="02010600030101010101" pitchFamily="2" charset="-122"/>
                <a:ea typeface="宋体" panose="02010600030101010101" pitchFamily="2" charset="-122"/>
              </a:rPr>
              <a:t>The Expert In Fire Testing</a:t>
            </a:r>
            <a:endParaRPr lang="zh-CN" altLang="en-US" sz="1000" dirty="0">
              <a:latin typeface="宋体" panose="02010600030101010101" pitchFamily="2" charset="-122"/>
              <a:ea typeface="宋体" panose="02010600030101010101" pitchFamily="2" charset="-122"/>
            </a:endParaRPr>
          </a:p>
        </p:txBody>
      </p:sp>
      <p:cxnSp>
        <p:nvCxnSpPr>
          <p:cNvPr id="9" name="直接连接符 8"/>
          <p:cNvCxnSpPr/>
          <p:nvPr/>
        </p:nvCxnSpPr>
        <p:spPr>
          <a:xfrm>
            <a:off x="0" y="688340"/>
            <a:ext cx="7560945" cy="0"/>
          </a:xfrm>
          <a:prstGeom prst="line">
            <a:avLst/>
          </a:prstGeom>
          <a:ln w="57150">
            <a:solidFill>
              <a:srgbClr val="C9010C"/>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221615" y="808990"/>
            <a:ext cx="4267835" cy="368300"/>
          </a:xfrm>
          <a:prstGeom prst="rect">
            <a:avLst/>
          </a:prstGeom>
          <a:noFill/>
        </p:spPr>
        <p:txBody>
          <a:bodyPr wrap="square" rtlCol="0">
            <a:spAutoFit/>
          </a:bodyPr>
          <a:lstStyle/>
          <a:p>
            <a:r>
              <a:rPr lang="zh-CN" altLang="en-US" b="1" dirty="0">
                <a:latin typeface="Times New Roman" panose="02020603050405020304" pitchFamily="18" charset="0"/>
                <a:ea typeface="宋体" panose="02010600030101010101" pitchFamily="2" charset="-122"/>
                <a:cs typeface="Times New Roman" panose="02020603050405020304" pitchFamily="18" charset="0"/>
              </a:rPr>
              <a:t>Needle </a:t>
            </a:r>
            <a:r>
              <a:rPr lang="en-US" altLang="zh-CN" b="1" dirty="0">
                <a:latin typeface="Times New Roman" panose="02020603050405020304" pitchFamily="18" charset="0"/>
                <a:ea typeface="宋体" panose="02010600030101010101" pitchFamily="2" charset="-122"/>
                <a:cs typeface="Times New Roman" panose="02020603050405020304" pitchFamily="18" charset="0"/>
              </a:rPr>
              <a:t>F</a:t>
            </a:r>
            <a:r>
              <a:rPr lang="zh-CN" altLang="en-US" b="1" dirty="0">
                <a:latin typeface="Times New Roman" panose="02020603050405020304" pitchFamily="18" charset="0"/>
                <a:ea typeface="宋体" panose="02010600030101010101" pitchFamily="2" charset="-122"/>
                <a:cs typeface="Times New Roman" panose="02020603050405020304" pitchFamily="18" charset="0"/>
              </a:rPr>
              <a:t>lame </a:t>
            </a:r>
            <a:r>
              <a:rPr lang="en-US" altLang="zh-CN" b="1" dirty="0">
                <a:latin typeface="Times New Roman" panose="02020603050405020304" pitchFamily="18" charset="0"/>
                <a:ea typeface="宋体" panose="02010600030101010101" pitchFamily="2" charset="-122"/>
                <a:cs typeface="Times New Roman" panose="02020603050405020304" pitchFamily="18" charset="0"/>
              </a:rPr>
              <a:t>C</a:t>
            </a:r>
            <a:r>
              <a:rPr lang="zh-CN" altLang="en-US" b="1" dirty="0">
                <a:latin typeface="Times New Roman" panose="02020603050405020304" pitchFamily="18" charset="0"/>
                <a:ea typeface="宋体" panose="02010600030101010101" pitchFamily="2" charset="-122"/>
                <a:cs typeface="Times New Roman" panose="02020603050405020304" pitchFamily="18" charset="0"/>
              </a:rPr>
              <a:t>ombustion </a:t>
            </a:r>
            <a:r>
              <a:rPr lang="en-US" altLang="zh-CN" b="1" dirty="0">
                <a:latin typeface="Times New Roman" panose="02020603050405020304" pitchFamily="18" charset="0"/>
                <a:ea typeface="宋体" panose="02010600030101010101" pitchFamily="2" charset="-122"/>
                <a:cs typeface="Times New Roman" panose="02020603050405020304" pitchFamily="18" charset="0"/>
              </a:rPr>
              <a:t>T</a:t>
            </a:r>
            <a:r>
              <a:rPr lang="zh-CN" altLang="en-US" b="1" dirty="0">
                <a:latin typeface="Times New Roman" panose="02020603050405020304" pitchFamily="18" charset="0"/>
                <a:ea typeface="宋体" panose="02010600030101010101" pitchFamily="2" charset="-122"/>
                <a:cs typeface="Times New Roman" panose="02020603050405020304" pitchFamily="18" charset="0"/>
              </a:rPr>
              <a:t>ester</a:t>
            </a:r>
            <a:endParaRPr lang="zh-CN" altLang="en-US" b="1"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16" name="文本框 15"/>
          <p:cNvSpPr txBox="1"/>
          <p:nvPr/>
        </p:nvSpPr>
        <p:spPr>
          <a:xfrm>
            <a:off x="177800" y="1250315"/>
            <a:ext cx="6867525" cy="860425"/>
          </a:xfrm>
          <a:prstGeom prst="rect">
            <a:avLst/>
          </a:prstGeom>
          <a:noFill/>
        </p:spPr>
        <p:txBody>
          <a:bodyPr wrap="square" rtlCol="0">
            <a:spAutoFit/>
          </a:bodyPr>
          <a:lstStyle/>
          <a:p>
            <a:pPr fontAlgn="auto">
              <a:lnSpc>
                <a:spcPts val="1500"/>
              </a:lnSpc>
            </a:pPr>
            <a:r>
              <a:rPr lang="en-US" sz="1000" dirty="0">
                <a:latin typeface="Times New Roman" panose="02020603050405020304" pitchFamily="18" charset="0"/>
                <a:ea typeface="宋体" panose="02010600030101010101" pitchFamily="2" charset="-122"/>
                <a:cs typeface="Times New Roman" panose="02020603050405020304" pitchFamily="18" charset="0"/>
              </a:rPr>
              <a:t>    </a:t>
            </a:r>
            <a:r>
              <a:rPr sz="1000" dirty="0">
                <a:latin typeface="Times New Roman" panose="02020603050405020304" pitchFamily="18" charset="0"/>
                <a:ea typeface="宋体" panose="02010600030101010101" pitchFamily="2" charset="-122"/>
                <a:cs typeface="Times New Roman" panose="02020603050405020304" pitchFamily="18" charset="0"/>
              </a:rPr>
              <a:t>Needle flame combustion tester, designed for under specified conditions the experimental flame will not ignite parts, or the experimental flame ignites combustible parts, but the combustion duration or combustion length of parts is limited, and the flame or burning or hot particles falling from the test sample will not be the test equipment for combustion spread. High degree of automation, accurate test data.</a:t>
            </a:r>
            <a:endParaRPr sz="1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2" name="文本框 21"/>
          <p:cNvSpPr txBox="1"/>
          <p:nvPr/>
        </p:nvSpPr>
        <p:spPr>
          <a:xfrm flipH="1">
            <a:off x="199390" y="7068820"/>
            <a:ext cx="3334385" cy="2976880"/>
          </a:xfrm>
          <a:prstGeom prst="rect">
            <a:avLst/>
          </a:prstGeom>
          <a:noFill/>
        </p:spPr>
        <p:txBody>
          <a:bodyPr wrap="square">
            <a:spAutoFit/>
          </a:bodyPr>
          <a:lstStyle/>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rPr>
              <a:t>Steel structure </a:t>
            </a:r>
            <a:r>
              <a:rPr lang="en-US" sz="1000" dirty="0">
                <a:latin typeface="Times New Roman" panose="02020603050405020304" pitchFamily="18" charset="0"/>
                <a:ea typeface="宋体" panose="02010600030101010101" pitchFamily="2" charset="-122"/>
                <a:cs typeface="Times New Roman" panose="02020603050405020304" pitchFamily="18" charset="0"/>
              </a:rPr>
              <a:t>chamber</a:t>
            </a:r>
            <a:r>
              <a:rPr altLang="zh-CN" sz="1000" dirty="0">
                <a:latin typeface="Times New Roman" panose="02020603050405020304" pitchFamily="18" charset="0"/>
                <a:ea typeface="宋体" panose="02010600030101010101" pitchFamily="2" charset="-122"/>
                <a:cs typeface="Times New Roman" panose="02020603050405020304" pitchFamily="18" charset="0"/>
              </a:rPr>
              <a:t>, test </a:t>
            </a:r>
            <a:r>
              <a:rPr lang="en-US" sz="1000" dirty="0">
                <a:latin typeface="Times New Roman" panose="02020603050405020304" pitchFamily="18" charset="0"/>
                <a:ea typeface="宋体" panose="02010600030101010101" pitchFamily="2" charset="-122"/>
                <a:cs typeface="Times New Roman" panose="02020603050405020304" pitchFamily="18" charset="0"/>
              </a:rPr>
              <a:t>chamber</a:t>
            </a:r>
            <a:r>
              <a:rPr altLang="zh-CN" sz="1000" dirty="0">
                <a:latin typeface="Times New Roman" panose="02020603050405020304" pitchFamily="18" charset="0"/>
                <a:ea typeface="宋体" panose="02010600030101010101" pitchFamily="2" charset="-122"/>
                <a:cs typeface="Times New Roman" panose="02020603050405020304" pitchFamily="18" charset="0"/>
              </a:rPr>
              <a:t> volume more than 0.75 cubic meters, to provide adequate clean air for the test.</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rPr>
              <a:t>Large observation window, the inner wall of the box is coated with dark color, and the illumination is within 20Lux, which is convenient to observe the combustion condition of the sample.</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rPr>
              <a:t>Smoke exhaust device is installed on the top, which can automatically open to discharge test exhaust gas after the end of the test.</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rPr>
              <a:t>Introduction of industrial design concept of structure, appearance and interface design, integrated panel structure, easy to operate, friendly interface, ergonomic and operating habits, beautiful appearance</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4" name="文本框 23"/>
          <p:cNvSpPr txBox="1"/>
          <p:nvPr/>
        </p:nvSpPr>
        <p:spPr>
          <a:xfrm>
            <a:off x="167005" y="2588895"/>
            <a:ext cx="3380105" cy="860425"/>
          </a:xfrm>
          <a:prstGeom prst="rect">
            <a:avLst/>
          </a:prstGeom>
          <a:noFill/>
        </p:spPr>
        <p:txBody>
          <a:bodyPr wrap="square">
            <a:spAutoFit/>
          </a:bodyPr>
          <a:lstStyle/>
          <a:p>
            <a:pPr fontAlgn="auto">
              <a:lnSpc>
                <a:spcPts val="1500"/>
              </a:lnSpc>
            </a:pPr>
            <a:r>
              <a:rPr lang="zh-CN" altLang="zh-CN" sz="1000" dirty="0">
                <a:latin typeface="Times New Roman" panose="02020603050405020304" pitchFamily="18" charset="0"/>
                <a:ea typeface="宋体" panose="02010600030101010101" pitchFamily="2" charset="-122"/>
                <a:cs typeface="Times New Roman" panose="02020603050405020304" pitchFamily="18" charset="0"/>
              </a:rPr>
              <a:t>GB/T 5169.5 Experimental flame needle flame test method apparatus, validation test method and guidelines</a:t>
            </a:r>
            <a:endParaRPr lang="zh-CN" altLang="zh-CN" sz="10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1500"/>
              </a:lnSpc>
            </a:pPr>
            <a:r>
              <a:rPr lang="zh-CN" altLang="zh-CN" sz="1000" dirty="0">
                <a:latin typeface="Times New Roman" panose="02020603050405020304" pitchFamily="18" charset="0"/>
                <a:ea typeface="宋体" panose="02010600030101010101" pitchFamily="2" charset="-122"/>
                <a:cs typeface="Times New Roman" panose="02020603050405020304" pitchFamily="18" charset="0"/>
              </a:rPr>
              <a:t>Iec60695-11-5 Needle flame test method. Protocols and guidelines for installation and verification tests</a:t>
            </a:r>
            <a:endParaRPr lang="zh-CN" altLang="zh-CN" sz="1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6" name="文本框 25"/>
          <p:cNvSpPr txBox="1"/>
          <p:nvPr/>
        </p:nvSpPr>
        <p:spPr>
          <a:xfrm>
            <a:off x="210820" y="2198370"/>
            <a:ext cx="3399790" cy="321945"/>
          </a:xfrm>
          <a:prstGeom prst="rect">
            <a:avLst/>
          </a:prstGeom>
          <a:noFill/>
        </p:spPr>
        <p:txBody>
          <a:bodyPr wrap="square">
            <a:spAutoFit/>
          </a:bodyPr>
          <a:lstStyle/>
          <a:p>
            <a:pPr>
              <a:lnSpc>
                <a:spcPts val="1800"/>
              </a:lnSpc>
            </a:pPr>
            <a:r>
              <a:rPr lang="en-US" altLang="zh-CN" sz="1400" b="1" kern="100" dirty="0">
                <a:latin typeface="Times New Roman" panose="02020603050405020304" pitchFamily="18" charset="0"/>
                <a:ea typeface="宋体" panose="02010600030101010101" pitchFamily="2" charset="-122"/>
                <a:cs typeface="Times New Roman" panose="02020603050405020304" pitchFamily="18" charset="0"/>
                <a:sym typeface="+mn-ea"/>
              </a:rPr>
              <a:t>Product Standard</a:t>
            </a:r>
            <a:r>
              <a:rPr lang="en-US" altLang="zh-CN" sz="1400" b="1" kern="100" dirty="0">
                <a:latin typeface="宋体" panose="02010600030101010101" pitchFamily="2" charset="-122"/>
                <a:ea typeface="宋体" panose="02010600030101010101" pitchFamily="2" charset="-122"/>
                <a:cs typeface="Arial" panose="020B0604020202020204" pitchFamily="34" charset="0"/>
              </a:rPr>
              <a:t> </a:t>
            </a:r>
            <a:endParaRPr lang="zh-CN" altLang="en-US" sz="1400" kern="100" dirty="0">
              <a:solidFill>
                <a:srgbClr val="FF0000"/>
              </a:solidFill>
              <a:latin typeface="宋体" panose="02010600030101010101" pitchFamily="2" charset="-122"/>
              <a:ea typeface="宋体" panose="02010600030101010101" pitchFamily="2" charset="-122"/>
              <a:cs typeface="Arial" panose="020B0604020202020204" pitchFamily="34" charset="0"/>
            </a:endParaRPr>
          </a:p>
        </p:txBody>
      </p:sp>
      <p:sp>
        <p:nvSpPr>
          <p:cNvPr id="21" name="文本框 20"/>
          <p:cNvSpPr txBox="1"/>
          <p:nvPr/>
        </p:nvSpPr>
        <p:spPr>
          <a:xfrm>
            <a:off x="3609340" y="7026275"/>
            <a:ext cx="3668395" cy="2784475"/>
          </a:xfrm>
          <a:prstGeom prst="rect">
            <a:avLst/>
          </a:prstGeom>
          <a:noFill/>
        </p:spPr>
        <p:txBody>
          <a:bodyPr wrap="square">
            <a:spAutoFit/>
          </a:bodyPr>
          <a:lstStyle/>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High pressure pulse automatic ignition, ignition stability and reliability, high security</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Equipped with stainless steel fixture, durable; The sample fixture can achieve smooth movement and precise positioning in horizontal and vertical directions by sliding rail structure.</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Equipped with imported precise rotor flowmeter to control gas flow, equipped with imported differential pressure measurement burner back pressure.</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Equipped with brand pressure gauge and pressure regulating valve to adjust gas pressure, equipped with solenoid valve to control gas on and off, to ensure the safety of equipment.</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Programmable logic controller (PLC)+ touch screen control, can realize automatic control/detection/calculation/data storage</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cxnSp>
        <p:nvCxnSpPr>
          <p:cNvPr id="25" name="直接连接符 24"/>
          <p:cNvCxnSpPr/>
          <p:nvPr/>
        </p:nvCxnSpPr>
        <p:spPr>
          <a:xfrm>
            <a:off x="207645" y="2568575"/>
            <a:ext cx="320230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27" name="文本框 26"/>
          <p:cNvSpPr txBox="1"/>
          <p:nvPr/>
        </p:nvSpPr>
        <p:spPr>
          <a:xfrm>
            <a:off x="260350" y="4210050"/>
            <a:ext cx="3795395" cy="321945"/>
          </a:xfrm>
          <a:prstGeom prst="rect">
            <a:avLst/>
          </a:prstGeom>
          <a:noFill/>
        </p:spPr>
        <p:txBody>
          <a:bodyPr wrap="square">
            <a:spAutoFit/>
          </a:bodyPr>
          <a:lstStyle/>
          <a:p>
            <a:pPr>
              <a:lnSpc>
                <a:spcPts val="1800"/>
              </a:lnSpc>
            </a:pPr>
            <a:r>
              <a:rPr lang="zh-CN" altLang="zh-CN" sz="1400" b="1" kern="100" dirty="0">
                <a:latin typeface="Times New Roman" panose="02020603050405020304" pitchFamily="18" charset="0"/>
                <a:ea typeface="宋体" panose="02010600030101010101" pitchFamily="2" charset="-122"/>
                <a:cs typeface="Times New Roman" panose="02020603050405020304" pitchFamily="18" charset="0"/>
              </a:rPr>
              <a:t>Product Parameters</a:t>
            </a:r>
            <a:endParaRPr lang="zh-CN" altLang="zh-CN" sz="1400" b="1" kern="100" dirty="0">
              <a:latin typeface="Times New Roman" panose="02020603050405020304" pitchFamily="18" charset="0"/>
              <a:ea typeface="宋体" panose="02010600030101010101" pitchFamily="2" charset="-122"/>
              <a:cs typeface="Times New Roman" panose="02020603050405020304" pitchFamily="18" charset="0"/>
            </a:endParaRPr>
          </a:p>
        </p:txBody>
      </p:sp>
      <p:cxnSp>
        <p:nvCxnSpPr>
          <p:cNvPr id="30" name="直接连接符 29"/>
          <p:cNvCxnSpPr/>
          <p:nvPr/>
        </p:nvCxnSpPr>
        <p:spPr>
          <a:xfrm>
            <a:off x="199390" y="6937375"/>
            <a:ext cx="707961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31" name="文本框 30"/>
          <p:cNvSpPr txBox="1"/>
          <p:nvPr/>
        </p:nvSpPr>
        <p:spPr>
          <a:xfrm>
            <a:off x="210820" y="6601460"/>
            <a:ext cx="2481580" cy="321945"/>
          </a:xfrm>
          <a:prstGeom prst="rect">
            <a:avLst/>
          </a:prstGeom>
          <a:noFill/>
        </p:spPr>
        <p:txBody>
          <a:bodyPr wrap="square">
            <a:spAutoFit/>
          </a:bodyPr>
          <a:lstStyle/>
          <a:p>
            <a:pPr>
              <a:lnSpc>
                <a:spcPts val="1800"/>
              </a:lnSpc>
            </a:pPr>
            <a:r>
              <a:rPr lang="en-US" altLang="zh-CN" sz="1400" b="1" kern="100" dirty="0">
                <a:latin typeface="Times New Roman" panose="02020603050405020304" pitchFamily="18" charset="0"/>
                <a:ea typeface="宋体" panose="02010600030101010101" pitchFamily="2" charset="-122"/>
                <a:cs typeface="Times New Roman" panose="02020603050405020304" pitchFamily="18" charset="0"/>
                <a:sym typeface="+mn-ea"/>
              </a:rPr>
              <a:t>Features</a:t>
            </a:r>
            <a:endParaRPr lang="en-US" altLang="zh-CN" sz="14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40" name="文本框 39"/>
          <p:cNvSpPr txBox="1"/>
          <p:nvPr/>
        </p:nvSpPr>
        <p:spPr>
          <a:xfrm>
            <a:off x="5999683" y="10293657"/>
            <a:ext cx="1400301" cy="280035"/>
          </a:xfrm>
          <a:prstGeom prst="rect">
            <a:avLst/>
          </a:prstGeom>
          <a:noFill/>
        </p:spPr>
        <p:txBody>
          <a:bodyPr wrap="square" rtlCol="0">
            <a:spAutoFit/>
          </a:bodyPr>
          <a:lstStyle/>
          <a:p>
            <a:r>
              <a:rPr lang="en-US" altLang="zh-CN" sz="1230" b="1" dirty="0">
                <a:solidFill>
                  <a:srgbClr val="C00000"/>
                </a:solidFill>
              </a:rPr>
              <a:t>       400-086-0699</a:t>
            </a:r>
            <a:endParaRPr lang="zh-CN" altLang="en-US" sz="1230" b="1" dirty="0">
              <a:solidFill>
                <a:srgbClr val="C00000"/>
              </a:solidFill>
            </a:endParaRPr>
          </a:p>
        </p:txBody>
      </p:sp>
      <p:pic>
        <p:nvPicPr>
          <p:cNvPr id="12" name="图片 11"/>
          <p:cNvPicPr>
            <a:picLocks noChangeAspect="1"/>
          </p:cNvPicPr>
          <p:nvPr/>
        </p:nvPicPr>
        <p:blipFill>
          <a:blip r:embed="rId1">
            <a:clrChange>
              <a:clrFrom>
                <a:srgbClr val="FFFFFF">
                  <a:alpha val="100000"/>
                </a:srgbClr>
              </a:clrFrom>
              <a:clrTo>
                <a:srgbClr val="FFFFFF">
                  <a:alpha val="100000"/>
                  <a:alpha val="0"/>
                </a:srgbClr>
              </a:clrTo>
            </a:clrChange>
          </a:blip>
          <a:stretch>
            <a:fillRect/>
          </a:stretch>
        </p:blipFill>
        <p:spPr>
          <a:xfrm>
            <a:off x="213995" y="118745"/>
            <a:ext cx="1821815" cy="469900"/>
          </a:xfrm>
          <a:prstGeom prst="rect">
            <a:avLst/>
          </a:prstGeom>
        </p:spPr>
      </p:pic>
      <p:grpSp>
        <p:nvGrpSpPr>
          <p:cNvPr id="32" name="组合 31"/>
          <p:cNvGrpSpPr/>
          <p:nvPr/>
        </p:nvGrpSpPr>
        <p:grpSpPr>
          <a:xfrm>
            <a:off x="146685" y="10075545"/>
            <a:ext cx="7253605" cy="497840"/>
            <a:chOff x="231" y="15867"/>
            <a:chExt cx="11423" cy="784"/>
          </a:xfrm>
        </p:grpSpPr>
        <p:sp>
          <p:nvSpPr>
            <p:cNvPr id="23" name="文本框 22"/>
            <p:cNvSpPr txBox="1"/>
            <p:nvPr/>
          </p:nvSpPr>
          <p:spPr>
            <a:xfrm>
              <a:off x="231" y="15867"/>
              <a:ext cx="5197" cy="398"/>
            </a:xfrm>
            <a:prstGeom prst="rect">
              <a:avLst/>
            </a:prstGeom>
            <a:noFill/>
          </p:spPr>
          <p:txBody>
            <a:bodyPr wrap="square" rtlCol="0">
              <a:spAutoFit/>
            </a:bodyPr>
            <a:lstStyle/>
            <a:p>
              <a:pPr algn="l"/>
              <a:r>
                <a:rPr lang="zh-CN" altLang="en-US" sz="1050" b="1" dirty="0">
                  <a:latin typeface="Times New Roman" panose="02020603050405020304" pitchFamily="18" charset="0"/>
                  <a:ea typeface="宋体" panose="02010600030101010101" pitchFamily="2" charset="-122"/>
                  <a:cs typeface="Times New Roman" panose="02020603050405020304" pitchFamily="18" charset="0"/>
                  <a:sym typeface="+mn-ea"/>
                </a:rPr>
                <a:t>Jiangsu Firemana Safety Technology Co., LTD</a:t>
              </a:r>
              <a:endParaRPr lang="zh-CN" altLang="en-US" sz="1230" b="1" dirty="0">
                <a:latin typeface="宋体" panose="02010600030101010101" pitchFamily="2" charset="-122"/>
                <a:ea typeface="宋体" panose="02010600030101010101" pitchFamily="2" charset="-122"/>
              </a:endParaRPr>
            </a:p>
          </p:txBody>
        </p:sp>
        <p:sp>
          <p:nvSpPr>
            <p:cNvPr id="39" name="文本框 38"/>
            <p:cNvSpPr txBox="1"/>
            <p:nvPr/>
          </p:nvSpPr>
          <p:spPr>
            <a:xfrm>
              <a:off x="7582" y="16210"/>
              <a:ext cx="2246" cy="441"/>
            </a:xfrm>
            <a:prstGeom prst="rect">
              <a:avLst/>
            </a:prstGeom>
            <a:noFill/>
          </p:spPr>
          <p:txBody>
            <a:bodyPr wrap="square" rtlCol="0">
              <a:spAutoFit/>
            </a:bodyPr>
            <a:lstStyle/>
            <a:p>
              <a:r>
                <a:rPr lang="en-US" altLang="zh-CN" sz="1230" b="1" dirty="0">
                  <a:solidFill>
                    <a:srgbClr val="C00000"/>
                  </a:solidFill>
                </a:rPr>
                <a:t>     0516-83843888</a:t>
              </a:r>
              <a:endParaRPr lang="zh-CN" altLang="en-US" sz="1230" b="1" dirty="0">
                <a:solidFill>
                  <a:srgbClr val="C00000"/>
                </a:solidFill>
              </a:endParaRPr>
            </a:p>
          </p:txBody>
        </p:sp>
        <p:sp>
          <p:nvSpPr>
            <p:cNvPr id="41" name="文本框 40"/>
            <p:cNvSpPr txBox="1"/>
            <p:nvPr/>
          </p:nvSpPr>
          <p:spPr>
            <a:xfrm>
              <a:off x="8827" y="15867"/>
              <a:ext cx="2827" cy="398"/>
            </a:xfrm>
            <a:prstGeom prst="rect">
              <a:avLst/>
            </a:prstGeom>
            <a:noFill/>
          </p:spPr>
          <p:txBody>
            <a:bodyPr wrap="square" rtlCol="0">
              <a:spAutoFit/>
            </a:bodyPr>
            <a:lstStyle/>
            <a:p>
              <a:r>
                <a:rPr lang="en-US" altLang="zh-CN" sz="1050"/>
                <a:t>              </a:t>
              </a:r>
              <a:r>
                <a:rPr lang="en-US" altLang="zh-CN" sz="1000">
                  <a:latin typeface="+mn-ea"/>
                </a:rPr>
                <a:t>www.firemana.com</a:t>
              </a:r>
              <a:endParaRPr lang="zh-CN" altLang="en-US" sz="1000" dirty="0">
                <a:latin typeface="+mn-ea"/>
              </a:endParaRPr>
            </a:p>
          </p:txBody>
        </p:sp>
        <p:cxnSp>
          <p:nvCxnSpPr>
            <p:cNvPr id="35" name="直接连接符 34"/>
            <p:cNvCxnSpPr/>
            <p:nvPr/>
          </p:nvCxnSpPr>
          <p:spPr>
            <a:xfrm>
              <a:off x="231" y="16208"/>
              <a:ext cx="11238" cy="5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grpSp>
        <p:nvGrpSpPr>
          <p:cNvPr id="36" name="组合 35"/>
          <p:cNvGrpSpPr/>
          <p:nvPr/>
        </p:nvGrpSpPr>
        <p:grpSpPr>
          <a:xfrm>
            <a:off x="2143760" y="2271395"/>
            <a:ext cx="299085" cy="175260"/>
            <a:chOff x="1765" y="7941"/>
            <a:chExt cx="471" cy="276"/>
          </a:xfrm>
        </p:grpSpPr>
        <p:pic>
          <p:nvPicPr>
            <p:cNvPr id="37" name="图片 36"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65" y="7941"/>
              <a:ext cx="277" cy="277"/>
            </a:xfrm>
            <a:prstGeom prst="rect">
              <a:avLst/>
            </a:prstGeom>
          </p:spPr>
        </p:pic>
        <p:pic>
          <p:nvPicPr>
            <p:cNvPr id="42" name="图片 41"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60" y="7941"/>
              <a:ext cx="277" cy="277"/>
            </a:xfrm>
            <a:prstGeom prst="rect">
              <a:avLst/>
            </a:prstGeom>
          </p:spPr>
        </p:pic>
      </p:grpSp>
      <p:grpSp>
        <p:nvGrpSpPr>
          <p:cNvPr id="2" name="组合 1"/>
          <p:cNvGrpSpPr/>
          <p:nvPr/>
        </p:nvGrpSpPr>
        <p:grpSpPr>
          <a:xfrm>
            <a:off x="2087880" y="4288155"/>
            <a:ext cx="299085" cy="175260"/>
            <a:chOff x="1765" y="7941"/>
            <a:chExt cx="471" cy="276"/>
          </a:xfrm>
        </p:grpSpPr>
        <p:pic>
          <p:nvPicPr>
            <p:cNvPr id="10" name="图片 9"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65" y="7941"/>
              <a:ext cx="277" cy="277"/>
            </a:xfrm>
            <a:prstGeom prst="rect">
              <a:avLst/>
            </a:prstGeom>
          </p:spPr>
        </p:pic>
        <p:pic>
          <p:nvPicPr>
            <p:cNvPr id="17" name="图片 16"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60" y="7941"/>
              <a:ext cx="277" cy="277"/>
            </a:xfrm>
            <a:prstGeom prst="rect">
              <a:avLst/>
            </a:prstGeom>
          </p:spPr>
        </p:pic>
      </p:grpSp>
      <p:grpSp>
        <p:nvGrpSpPr>
          <p:cNvPr id="18" name="组合 17"/>
          <p:cNvGrpSpPr/>
          <p:nvPr/>
        </p:nvGrpSpPr>
        <p:grpSpPr>
          <a:xfrm>
            <a:off x="1116965" y="6689090"/>
            <a:ext cx="299085" cy="175260"/>
            <a:chOff x="1765" y="7941"/>
            <a:chExt cx="471" cy="276"/>
          </a:xfrm>
        </p:grpSpPr>
        <p:pic>
          <p:nvPicPr>
            <p:cNvPr id="28" name="图片 27"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65" y="7941"/>
              <a:ext cx="277" cy="277"/>
            </a:xfrm>
            <a:prstGeom prst="rect">
              <a:avLst/>
            </a:prstGeom>
          </p:spPr>
        </p:pic>
        <p:pic>
          <p:nvPicPr>
            <p:cNvPr id="29" name="图片 28"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60" y="7941"/>
              <a:ext cx="277" cy="277"/>
            </a:xfrm>
            <a:prstGeom prst="rect">
              <a:avLst/>
            </a:prstGeom>
          </p:spPr>
        </p:pic>
      </p:grpSp>
      <p:cxnSp>
        <p:nvCxnSpPr>
          <p:cNvPr id="49" name="直接连接符 48"/>
          <p:cNvCxnSpPr/>
          <p:nvPr/>
        </p:nvCxnSpPr>
        <p:spPr>
          <a:xfrm>
            <a:off x="281940" y="5674995"/>
            <a:ext cx="3091180"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a:xfrm>
            <a:off x="895985" y="4581525"/>
            <a:ext cx="0" cy="1640840"/>
          </a:xfrm>
          <a:prstGeom prst="line">
            <a:avLst/>
          </a:prstGeom>
          <a:ln w="3810">
            <a:solidFill>
              <a:srgbClr val="C9010C">
                <a:alpha val="50000"/>
              </a:srgbClr>
            </a:solidFill>
          </a:ln>
        </p:spPr>
        <p:style>
          <a:lnRef idx="1">
            <a:schemeClr val="accent1"/>
          </a:lnRef>
          <a:fillRef idx="0">
            <a:schemeClr val="accent1"/>
          </a:fillRef>
          <a:effectRef idx="0">
            <a:schemeClr val="accent1"/>
          </a:effectRef>
          <a:fontRef idx="minor">
            <a:schemeClr val="tx1"/>
          </a:fontRef>
        </p:style>
      </p:cxnSp>
      <p:cxnSp>
        <p:nvCxnSpPr>
          <p:cNvPr id="52" name="直接连接符 51"/>
          <p:cNvCxnSpPr/>
          <p:nvPr/>
        </p:nvCxnSpPr>
        <p:spPr>
          <a:xfrm>
            <a:off x="251460" y="4861560"/>
            <a:ext cx="3123565"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55" name="直接连接符 54"/>
          <p:cNvCxnSpPr/>
          <p:nvPr/>
        </p:nvCxnSpPr>
        <p:spPr>
          <a:xfrm>
            <a:off x="249555" y="4587240"/>
            <a:ext cx="3134360" cy="4445"/>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56" name="文本框 55"/>
          <p:cNvSpPr txBox="1"/>
          <p:nvPr/>
        </p:nvSpPr>
        <p:spPr>
          <a:xfrm>
            <a:off x="233680" y="4476750"/>
            <a:ext cx="3658235" cy="1809750"/>
          </a:xfrm>
          <a:prstGeom prst="rect">
            <a:avLst/>
          </a:prstGeom>
          <a:noFill/>
        </p:spPr>
        <p:txBody>
          <a:bodyPr wrap="square" rtlCol="0">
            <a:spAutoFit/>
          </a:bodyPr>
          <a:p>
            <a:pPr algn="l" fontAlgn="auto">
              <a:lnSpc>
                <a:spcPts val="2300"/>
              </a:lnSpc>
            </a:pPr>
            <a:r>
              <a:rPr lang="en-US" altLang="zh-CN" sz="10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Model         PX03004</a:t>
            </a:r>
            <a:endParaRPr lang="en-US" altLang="zh-CN" sz="10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2200"/>
              </a:lnSpc>
            </a:pPr>
            <a:r>
              <a:rPr lang="en-US" altLang="zh-CN" sz="1000" dirty="0">
                <a:latin typeface="Times New Roman" panose="02020603050405020304" pitchFamily="18" charset="0"/>
                <a:ea typeface="宋体" panose="02010600030101010101" pitchFamily="2" charset="-122"/>
                <a:cs typeface="Times New Roman" panose="02020603050405020304" pitchFamily="18" charset="0"/>
              </a:rPr>
              <a:t>                   </a:t>
            </a:r>
            <a:r>
              <a:rPr lang="en-US" sz="1000" dirty="0">
                <a:latin typeface="Times New Roman" panose="02020603050405020304" pitchFamily="18" charset="0"/>
                <a:ea typeface="宋体" panose="02010600030101010101" pitchFamily="2" charset="-122"/>
                <a:cs typeface="Times New Roman" panose="02020603050405020304" pitchFamily="18" charset="0"/>
              </a:rPr>
              <a:t>Equipment</a:t>
            </a:r>
            <a:r>
              <a:rPr altLang="zh-CN" sz="1000" dirty="0">
                <a:latin typeface="Times New Roman" panose="02020603050405020304" pitchFamily="18" charset="0"/>
                <a:ea typeface="宋体" panose="02010600030101010101" pitchFamily="2" charset="-122"/>
                <a:cs typeface="Times New Roman" panose="02020603050405020304" pitchFamily="18" charset="0"/>
              </a:rPr>
              <a:t>：1350(W)×700(D)×1000(H)mm</a:t>
            </a:r>
            <a:r>
              <a:rPr lang="en-US" altLang="zh-CN" sz="1000" dirty="0">
                <a:latin typeface="Times New Roman" panose="02020603050405020304" pitchFamily="18" charset="0"/>
                <a:ea typeface="宋体" panose="02010600030101010101" pitchFamily="2" charset="-122"/>
                <a:cs typeface="Times New Roman" panose="02020603050405020304" pitchFamily="18" charset="0"/>
              </a:rPr>
              <a:t>  </a:t>
            </a:r>
            <a:endParaRPr lang="en-US" altLang="zh-CN" sz="1000" dirty="0">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2200"/>
              </a:lnSpc>
            </a:pPr>
            <a:r>
              <a:rPr lang="en-US" altLang="zh-CN" sz="1000" dirty="0">
                <a:latin typeface="Times New Roman" panose="02020603050405020304" pitchFamily="18" charset="0"/>
                <a:ea typeface="宋体" panose="02010600030101010101" pitchFamily="2" charset="-122"/>
                <a:cs typeface="Times New Roman" panose="02020603050405020304" pitchFamily="18" charset="0"/>
              </a:rPr>
              <a:t>                   </a:t>
            </a:r>
            <a:r>
              <a:rPr sz="1000" dirty="0">
                <a:latin typeface="Times New Roman" panose="02020603050405020304" pitchFamily="18" charset="0"/>
                <a:ea typeface="宋体" panose="02010600030101010101" pitchFamily="2" charset="-122"/>
                <a:cs typeface="Times New Roman" panose="02020603050405020304" pitchFamily="18" charset="0"/>
              </a:rPr>
              <a:t>Bottom cabinet</a:t>
            </a:r>
            <a:r>
              <a:rPr sz="1000" dirty="0">
                <a:latin typeface="Times New Roman" panose="02020603050405020304" pitchFamily="18" charset="0"/>
                <a:ea typeface="宋体" panose="02010600030101010101" pitchFamily="2" charset="-122"/>
                <a:cs typeface="Times New Roman" panose="02020603050405020304" pitchFamily="18" charset="0"/>
              </a:rPr>
              <a:t>：1350(W)×700(D)×650(H)mm</a:t>
            </a:r>
            <a:endParaRPr sz="1000" dirty="0">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2200"/>
              </a:lnSpc>
            </a:pPr>
            <a:r>
              <a:rPr lang="en-US" sz="10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Power Sup.</a:t>
            </a:r>
            <a:r>
              <a:rPr lang="en-US" altLang="zh-CN" sz="10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  </a:t>
            </a:r>
            <a:r>
              <a:rPr lang="en-US"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AC 220V, 50/60Hz, 2A</a:t>
            </a:r>
            <a:endParaRPr lang="en-US"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algn="l" fontAlgn="auto">
              <a:lnSpc>
                <a:spcPts val="2200"/>
              </a:lnSpc>
            </a:pPr>
            <a:r>
              <a:rPr lang="en-US" sz="10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Weight</a:t>
            </a:r>
            <a:r>
              <a:rPr lang="en-US" altLang="zh-CN" sz="10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        APPR.</a:t>
            </a:r>
            <a:r>
              <a:rPr sz="1000" dirty="0">
                <a:latin typeface="Times New Roman" panose="02020603050405020304" pitchFamily="18" charset="0"/>
                <a:ea typeface="宋体" panose="02010600030101010101" pitchFamily="2" charset="-122"/>
                <a:cs typeface="Times New Roman" panose="02020603050405020304" pitchFamily="18" charset="0"/>
                <a:sym typeface="+mn-ea"/>
              </a:rPr>
              <a:t> 70kg</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algn="l" fontAlgn="auto">
              <a:lnSpc>
                <a:spcPts val="2300"/>
              </a:lnSpc>
            </a:pPr>
            <a:r>
              <a:rPr lang="en-US" sz="1000" dirty="0">
                <a:latin typeface="Times New Roman" panose="02020603050405020304" pitchFamily="18" charset="0"/>
                <a:ea typeface="宋体" panose="02010600030101010101" pitchFamily="2" charset="-122"/>
                <a:cs typeface="Times New Roman" panose="02020603050405020304" pitchFamily="18" charset="0"/>
                <a:sym typeface="+mn-ea"/>
              </a:rPr>
              <a:t>Gas Source  Industrial methane with purity above 98%</a:t>
            </a:r>
            <a:endParaRPr lang="en-US" sz="10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cxnSp>
        <p:nvCxnSpPr>
          <p:cNvPr id="57" name="直接连接符 56"/>
          <p:cNvCxnSpPr/>
          <p:nvPr/>
        </p:nvCxnSpPr>
        <p:spPr>
          <a:xfrm>
            <a:off x="267335" y="5948045"/>
            <a:ext cx="3123565"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58" name="直接连接符 57"/>
          <p:cNvCxnSpPr/>
          <p:nvPr/>
        </p:nvCxnSpPr>
        <p:spPr>
          <a:xfrm>
            <a:off x="267335" y="6222365"/>
            <a:ext cx="312356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cxnSp>
        <p:nvCxnSpPr>
          <p:cNvPr id="59" name="直接连接符 58"/>
          <p:cNvCxnSpPr/>
          <p:nvPr/>
        </p:nvCxnSpPr>
        <p:spPr>
          <a:xfrm>
            <a:off x="281940" y="5407025"/>
            <a:ext cx="3101975"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sp>
        <p:nvSpPr>
          <p:cNvPr id="62" name="文本框 61"/>
          <p:cNvSpPr txBox="1"/>
          <p:nvPr/>
        </p:nvSpPr>
        <p:spPr>
          <a:xfrm>
            <a:off x="213995" y="5012055"/>
            <a:ext cx="741045" cy="245110"/>
          </a:xfrm>
          <a:prstGeom prst="rect">
            <a:avLst/>
          </a:prstGeom>
          <a:noFill/>
        </p:spPr>
        <p:txBody>
          <a:bodyPr wrap="none" rtlCol="0">
            <a:spAutoFit/>
          </a:bodyPr>
          <a:p>
            <a:r>
              <a:rPr lang="en-US" sz="1000">
                <a:latin typeface="Times New Roman" panose="02020603050405020304" pitchFamily="18" charset="0"/>
                <a:ea typeface="宋体" panose="02010600030101010101" pitchFamily="2" charset="-122"/>
                <a:cs typeface="Times New Roman" panose="02020603050405020304" pitchFamily="18" charset="0"/>
              </a:rPr>
              <a:t>Dimension</a:t>
            </a:r>
            <a:endParaRPr lang="en-US" sz="1000">
              <a:latin typeface="Times New Roman" panose="02020603050405020304" pitchFamily="18" charset="0"/>
              <a:ea typeface="宋体" panose="02010600030101010101" pitchFamily="2" charset="-122"/>
              <a:cs typeface="Times New Roman" panose="02020603050405020304" pitchFamily="18" charset="0"/>
            </a:endParaRPr>
          </a:p>
        </p:txBody>
      </p:sp>
      <p:cxnSp>
        <p:nvCxnSpPr>
          <p:cNvPr id="63" name="直接连接符 62"/>
          <p:cNvCxnSpPr/>
          <p:nvPr/>
        </p:nvCxnSpPr>
        <p:spPr>
          <a:xfrm>
            <a:off x="895985" y="5147945"/>
            <a:ext cx="2477135"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pic>
        <p:nvPicPr>
          <p:cNvPr id="3" name="图片 2" descr="3001 右视"/>
          <p:cNvPicPr>
            <a:picLocks noChangeAspect="1"/>
          </p:cNvPicPr>
          <p:nvPr/>
        </p:nvPicPr>
        <p:blipFill>
          <a:blip r:embed="rId4"/>
          <a:stretch>
            <a:fillRect/>
          </a:stretch>
        </p:blipFill>
        <p:spPr>
          <a:xfrm>
            <a:off x="3914140" y="2258060"/>
            <a:ext cx="3363595" cy="3907790"/>
          </a:xfrm>
          <a:prstGeom prst="rect">
            <a:avLst/>
          </a:prstGeom>
        </p:spPr>
      </p:pic>
      <p:sp>
        <p:nvSpPr>
          <p:cNvPr id="4" name="文本框 3"/>
          <p:cNvSpPr txBox="1"/>
          <p:nvPr/>
        </p:nvSpPr>
        <p:spPr>
          <a:xfrm>
            <a:off x="147320" y="10291445"/>
            <a:ext cx="2947670" cy="337185"/>
          </a:xfrm>
          <a:prstGeom prst="rect">
            <a:avLst/>
          </a:prstGeom>
          <a:noFill/>
        </p:spPr>
        <p:txBody>
          <a:bodyPr wrap="square" rtlCol="0">
            <a:spAutoFit/>
          </a:bodyPr>
          <a:p>
            <a:pPr algn="l"/>
            <a:r>
              <a:rPr sz="800" dirty="0">
                <a:latin typeface="Times New Roman" panose="02020603050405020304" pitchFamily="18" charset="0"/>
                <a:cs typeface="Times New Roman" panose="02020603050405020304" pitchFamily="18" charset="0"/>
              </a:rPr>
              <a:t>Add: D3 </a:t>
            </a:r>
            <a:r>
              <a:rPr lang="en-US" sz="800" dirty="0">
                <a:latin typeface="Times New Roman" panose="02020603050405020304" pitchFamily="18" charset="0"/>
                <a:cs typeface="Times New Roman" panose="02020603050405020304" pitchFamily="18" charset="0"/>
              </a:rPr>
              <a:t>Safe Valley Of  China</a:t>
            </a:r>
            <a:r>
              <a:rPr sz="800" dirty="0">
                <a:latin typeface="Times New Roman" panose="02020603050405020304" pitchFamily="18" charset="0"/>
                <a:cs typeface="Times New Roman" panose="02020603050405020304" pitchFamily="18" charset="0"/>
              </a:rPr>
              <a:t>, Tongshan District, Xuzhou City, Jiangsu Province,China</a:t>
            </a:r>
            <a:endParaRPr sz="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文本框 6"/>
          <p:cNvSpPr txBox="1"/>
          <p:nvPr/>
        </p:nvSpPr>
        <p:spPr>
          <a:xfrm>
            <a:off x="4911444" y="443372"/>
            <a:ext cx="2817114" cy="245110"/>
          </a:xfrm>
          <a:prstGeom prst="rect">
            <a:avLst/>
          </a:prstGeom>
          <a:noFill/>
        </p:spPr>
        <p:txBody>
          <a:bodyPr wrap="square" rtlCol="0">
            <a:spAutoFit/>
          </a:bodyPr>
          <a:p>
            <a:pPr algn="l"/>
            <a:r>
              <a:rPr lang="en-US" altLang="zh-CN" sz="1000" dirty="0">
                <a:latin typeface="宋体" panose="02010600030101010101" pitchFamily="2" charset="-122"/>
                <a:ea typeface="宋体" panose="02010600030101010101" pitchFamily="2" charset="-122"/>
                <a:cs typeface="Calibri" panose="020F0502020204030204" charset="0"/>
              </a:rPr>
              <a:t>        </a:t>
            </a:r>
            <a:r>
              <a:rPr lang="en-US" altLang="zh-CN" sz="1000" b="1" dirty="0">
                <a:latin typeface="宋体" panose="02010600030101010101" pitchFamily="2" charset="-122"/>
                <a:ea typeface="宋体" panose="02010600030101010101" pitchFamily="2" charset="-122"/>
                <a:cs typeface="Calibri" panose="020F0502020204030204" charset="0"/>
              </a:rPr>
              <a:t>The Expert In Fire Testing</a:t>
            </a:r>
            <a:endParaRPr lang="zh-CN" altLang="en-US" sz="1000" dirty="0">
              <a:latin typeface="宋体" panose="02010600030101010101" pitchFamily="2" charset="-122"/>
              <a:ea typeface="宋体" panose="02010600030101010101" pitchFamily="2" charset="-122"/>
              <a:cs typeface="Calibri" panose="020F0502020204030204" charset="0"/>
            </a:endParaRPr>
          </a:p>
        </p:txBody>
      </p:sp>
      <p:cxnSp>
        <p:nvCxnSpPr>
          <p:cNvPr id="9" name="直接连接符 8"/>
          <p:cNvCxnSpPr/>
          <p:nvPr/>
        </p:nvCxnSpPr>
        <p:spPr>
          <a:xfrm>
            <a:off x="0" y="688340"/>
            <a:ext cx="7560945" cy="0"/>
          </a:xfrm>
          <a:prstGeom prst="line">
            <a:avLst/>
          </a:prstGeom>
          <a:ln w="57150">
            <a:solidFill>
              <a:srgbClr val="C9010C"/>
            </a:solidFill>
          </a:ln>
        </p:spPr>
        <p:style>
          <a:lnRef idx="1">
            <a:schemeClr val="accent1"/>
          </a:lnRef>
          <a:fillRef idx="0">
            <a:schemeClr val="accent1"/>
          </a:fillRef>
          <a:effectRef idx="0">
            <a:schemeClr val="accent1"/>
          </a:effectRef>
          <a:fontRef idx="minor">
            <a:schemeClr val="tx1"/>
          </a:fontRef>
        </p:style>
      </p:cxnSp>
      <p:sp>
        <p:nvSpPr>
          <p:cNvPr id="22" name="文本框 21"/>
          <p:cNvSpPr txBox="1"/>
          <p:nvPr/>
        </p:nvSpPr>
        <p:spPr>
          <a:xfrm flipH="1">
            <a:off x="226695" y="1400175"/>
            <a:ext cx="3334385" cy="1822450"/>
          </a:xfrm>
          <a:prstGeom prst="rect">
            <a:avLst/>
          </a:prstGeom>
          <a:noFill/>
        </p:spPr>
        <p:txBody>
          <a:bodyPr wrap="square">
            <a:spAutoFit/>
          </a:bodyPr>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The burner made of brass has good thermal stability and low deformation at high temperature. The diameter of the fire nozzle is 0.5±0.1mm, the outer diameter is 0.9mm, and the length is 35mm. It meets the standard requirements and has a protective device to prevent accidental damage.</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The Angle of the burner can be easily adjusted to 0 or 45 degrees to meet the position requirements of the sample subjected to fire and temperature correction</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21" name="文本框 20"/>
          <p:cNvSpPr txBox="1"/>
          <p:nvPr/>
        </p:nvSpPr>
        <p:spPr>
          <a:xfrm>
            <a:off x="3636645" y="1357630"/>
            <a:ext cx="3668395" cy="2014855"/>
          </a:xfrm>
          <a:prstGeom prst="rect">
            <a:avLst/>
          </a:prstGeom>
          <a:noFill/>
        </p:spPr>
        <p:txBody>
          <a:bodyPr wrap="square">
            <a:spAutoFit/>
          </a:bodyPr>
          <a:p>
            <a:pPr marL="171450" lvl="0" indent="-171450" algn="l"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Test time, fire time can be set by oneself, software automatic timing</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Linear combustion rate (V) calculated by PLC, data displayed and saved by touch screen</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It has the function of reminding the arrival of flame impact time and automatically cutting off the air source without experiment for 10 minutes to ensure the safety of use.</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sz="1000" dirty="0">
                <a:latin typeface="Times New Roman" panose="02020603050405020304" pitchFamily="18" charset="0"/>
                <a:ea typeface="宋体" panose="02010600030101010101" pitchFamily="2" charset="-122"/>
                <a:cs typeface="Times New Roman" panose="02020603050405020304" pitchFamily="18" charset="0"/>
                <a:sym typeface="+mn-ea"/>
              </a:rPr>
              <a:t>Optional temperature calibration package, imported thermocouple measurement accuracy ±0.1℃, can automatically generate calibration curve and determine.</a:t>
            </a:r>
            <a:endParaRPr sz="10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cxnSp>
        <p:nvCxnSpPr>
          <p:cNvPr id="30" name="直接连接符 29"/>
          <p:cNvCxnSpPr/>
          <p:nvPr/>
        </p:nvCxnSpPr>
        <p:spPr>
          <a:xfrm>
            <a:off x="226695" y="1268730"/>
            <a:ext cx="707834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41" name="文本框 40"/>
          <p:cNvSpPr txBox="1"/>
          <p:nvPr/>
        </p:nvSpPr>
        <p:spPr>
          <a:xfrm>
            <a:off x="5604510" y="10075545"/>
            <a:ext cx="1795145" cy="406400"/>
          </a:xfrm>
          <a:prstGeom prst="rect">
            <a:avLst/>
          </a:prstGeom>
          <a:noFill/>
        </p:spPr>
        <p:txBody>
          <a:bodyPr wrap="square" rtlCol="0">
            <a:spAutoFit/>
          </a:bodyPr>
          <a:p>
            <a:pPr algn="l"/>
            <a:r>
              <a:rPr lang="en-US" altLang="zh-CN" sz="1050"/>
              <a:t>              </a:t>
            </a:r>
            <a:r>
              <a:rPr lang="en-US" altLang="zh-CN" sz="1000">
                <a:latin typeface="+mn-ea"/>
              </a:rPr>
              <a:t>www.firemana.com</a:t>
            </a:r>
            <a:endParaRPr lang="zh-CN" altLang="en-US" sz="1000" dirty="0">
              <a:latin typeface="+mn-ea"/>
            </a:endParaRPr>
          </a:p>
        </p:txBody>
      </p:sp>
      <p:pic>
        <p:nvPicPr>
          <p:cNvPr id="12" name="图片 11"/>
          <p:cNvPicPr>
            <a:picLocks noChangeAspect="1"/>
          </p:cNvPicPr>
          <p:nvPr/>
        </p:nvPicPr>
        <p:blipFill>
          <a:blip r:embed="rId1">
            <a:clrChange>
              <a:clrFrom>
                <a:srgbClr val="FFFFFF">
                  <a:alpha val="100000"/>
                </a:srgbClr>
              </a:clrFrom>
              <a:clrTo>
                <a:srgbClr val="FFFFFF">
                  <a:alpha val="100000"/>
                  <a:alpha val="0"/>
                </a:srgbClr>
              </a:clrTo>
            </a:clrChange>
          </a:blip>
          <a:stretch>
            <a:fillRect/>
          </a:stretch>
        </p:blipFill>
        <p:spPr>
          <a:xfrm>
            <a:off x="213995" y="118745"/>
            <a:ext cx="1821815" cy="469900"/>
          </a:xfrm>
          <a:prstGeom prst="rect">
            <a:avLst/>
          </a:prstGeom>
        </p:spPr>
      </p:pic>
      <p:grpSp>
        <p:nvGrpSpPr>
          <p:cNvPr id="46" name="组合 45"/>
          <p:cNvGrpSpPr/>
          <p:nvPr/>
        </p:nvGrpSpPr>
        <p:grpSpPr>
          <a:xfrm>
            <a:off x="146685" y="10075545"/>
            <a:ext cx="7252970" cy="497840"/>
            <a:chOff x="231" y="15867"/>
            <a:chExt cx="11422" cy="784"/>
          </a:xfrm>
        </p:grpSpPr>
        <p:sp>
          <p:nvSpPr>
            <p:cNvPr id="23" name="文本框 22"/>
            <p:cNvSpPr txBox="1"/>
            <p:nvPr/>
          </p:nvSpPr>
          <p:spPr>
            <a:xfrm>
              <a:off x="231" y="15867"/>
              <a:ext cx="5197" cy="398"/>
            </a:xfrm>
            <a:prstGeom prst="rect">
              <a:avLst/>
            </a:prstGeom>
            <a:noFill/>
          </p:spPr>
          <p:txBody>
            <a:bodyPr wrap="square" rtlCol="0">
              <a:spAutoFit/>
            </a:bodyPr>
            <a:p>
              <a:pPr algn="l"/>
              <a:r>
                <a:rPr lang="zh-CN" altLang="en-US" sz="1050" b="1" dirty="0">
                  <a:latin typeface="Times New Roman" panose="02020603050405020304" pitchFamily="18" charset="0"/>
                  <a:ea typeface="宋体" panose="02010600030101010101" pitchFamily="2" charset="-122"/>
                  <a:cs typeface="Times New Roman" panose="02020603050405020304" pitchFamily="18" charset="0"/>
                </a:rPr>
                <a:t>Jiangsu Firemana Safety Technology Co., LTD</a:t>
              </a:r>
              <a:endParaRPr lang="zh-CN" altLang="en-US" sz="1050" b="1"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39" name="文本框 38"/>
            <p:cNvSpPr txBox="1"/>
            <p:nvPr/>
          </p:nvSpPr>
          <p:spPr>
            <a:xfrm>
              <a:off x="7582" y="16210"/>
              <a:ext cx="2246"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0516-83843888</a:t>
              </a:r>
              <a:endParaRPr lang="zh-CN" altLang="en-US" sz="1230" b="1" dirty="0">
                <a:solidFill>
                  <a:srgbClr val="C00000"/>
                </a:solidFill>
                <a:latin typeface="Calibri" panose="020F0502020204030204" charset="0"/>
                <a:cs typeface="Calibri" panose="020F0502020204030204" charset="0"/>
              </a:endParaRPr>
            </a:p>
          </p:txBody>
        </p:sp>
        <p:sp>
          <p:nvSpPr>
            <p:cNvPr id="40" name="文本框 39"/>
            <p:cNvSpPr txBox="1"/>
            <p:nvPr/>
          </p:nvSpPr>
          <p:spPr>
            <a:xfrm>
              <a:off x="9448" y="16210"/>
              <a:ext cx="2205"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400-086-0699</a:t>
              </a:r>
              <a:endParaRPr lang="zh-CN" altLang="en-US" sz="1230" b="1" dirty="0">
                <a:solidFill>
                  <a:srgbClr val="C00000"/>
                </a:solidFill>
                <a:latin typeface="Calibri" panose="020F0502020204030204" charset="0"/>
                <a:cs typeface="Calibri" panose="020F0502020204030204" charset="0"/>
              </a:endParaRPr>
            </a:p>
          </p:txBody>
        </p:sp>
        <p:cxnSp>
          <p:nvCxnSpPr>
            <p:cNvPr id="35" name="直接连接符 34"/>
            <p:cNvCxnSpPr/>
            <p:nvPr/>
          </p:nvCxnSpPr>
          <p:spPr>
            <a:xfrm>
              <a:off x="231" y="16208"/>
              <a:ext cx="11238" cy="5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grpSp>
        <p:nvGrpSpPr>
          <p:cNvPr id="3" name="组合 2"/>
          <p:cNvGrpSpPr/>
          <p:nvPr/>
        </p:nvGrpSpPr>
        <p:grpSpPr>
          <a:xfrm>
            <a:off x="372110" y="946785"/>
            <a:ext cx="2481580" cy="321945"/>
            <a:chOff x="441" y="10524"/>
            <a:chExt cx="3908" cy="507"/>
          </a:xfrm>
        </p:grpSpPr>
        <p:sp>
          <p:nvSpPr>
            <p:cNvPr id="31" name="文本框 30"/>
            <p:cNvSpPr txBox="1"/>
            <p:nvPr/>
          </p:nvSpPr>
          <p:spPr>
            <a:xfrm>
              <a:off x="441" y="10524"/>
              <a:ext cx="3908" cy="507"/>
            </a:xfrm>
            <a:prstGeom prst="rect">
              <a:avLst/>
            </a:prstGeom>
            <a:noFill/>
          </p:spPr>
          <p:txBody>
            <a:bodyPr wrap="square">
              <a:spAutoFit/>
            </a:bodyPr>
            <a:p>
              <a:pPr algn="l">
                <a:lnSpc>
                  <a:spcPts val="1800"/>
                </a:lnSpc>
              </a:pPr>
              <a:r>
                <a:rPr lang="en-US" altLang="zh-CN" sz="14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Continued Page</a:t>
              </a:r>
              <a:endParaRPr lang="en-US" altLang="zh-CN" sz="14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29" name="图片 28"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699" y="10652"/>
              <a:ext cx="277" cy="277"/>
            </a:xfrm>
            <a:prstGeom prst="rect">
              <a:avLst/>
            </a:prstGeom>
          </p:spPr>
        </p:pic>
        <p:pic>
          <p:nvPicPr>
            <p:cNvPr id="32" name="图片 31"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860" y="10644"/>
              <a:ext cx="277" cy="277"/>
            </a:xfrm>
            <a:prstGeom prst="rect">
              <a:avLst/>
            </a:prstGeom>
          </p:spPr>
        </p:pic>
      </p:grpSp>
      <p:sp>
        <p:nvSpPr>
          <p:cNvPr id="2" name="文本框 1"/>
          <p:cNvSpPr txBox="1"/>
          <p:nvPr/>
        </p:nvSpPr>
        <p:spPr>
          <a:xfrm>
            <a:off x="147320" y="10291445"/>
            <a:ext cx="2947670" cy="337185"/>
          </a:xfrm>
          <a:prstGeom prst="rect">
            <a:avLst/>
          </a:prstGeom>
          <a:noFill/>
        </p:spPr>
        <p:txBody>
          <a:bodyPr wrap="square" rtlCol="0">
            <a:spAutoFit/>
          </a:bodyPr>
          <a:p>
            <a:pPr algn="l"/>
            <a:r>
              <a:rPr sz="800" dirty="0">
                <a:latin typeface="Times New Roman" panose="02020603050405020304" pitchFamily="18" charset="0"/>
                <a:cs typeface="Times New Roman" panose="02020603050405020304" pitchFamily="18" charset="0"/>
              </a:rPr>
              <a:t>Add: D3 </a:t>
            </a:r>
            <a:r>
              <a:rPr lang="en-US" sz="800" dirty="0">
                <a:latin typeface="Times New Roman" panose="02020603050405020304" pitchFamily="18" charset="0"/>
                <a:cs typeface="Times New Roman" panose="02020603050405020304" pitchFamily="18" charset="0"/>
              </a:rPr>
              <a:t>Safe Valley Of  China</a:t>
            </a:r>
            <a:r>
              <a:rPr sz="800" dirty="0">
                <a:latin typeface="Times New Roman" panose="02020603050405020304" pitchFamily="18" charset="0"/>
                <a:cs typeface="Times New Roman" panose="02020603050405020304" pitchFamily="18" charset="0"/>
              </a:rPr>
              <a:t>, Tongshan District, Xuzhou City, Jiangsu Province,China</a:t>
            </a:r>
            <a:endParaRPr sz="800" dirty="0">
              <a:latin typeface="Times New Roman" panose="02020603050405020304" pitchFamily="18" charset="0"/>
              <a:cs typeface="Times New Roman" panose="02020603050405020304" pitchFamily="18" charset="0"/>
            </a:endParaRPr>
          </a:p>
        </p:txBody>
      </p:sp>
    </p:spTree>
  </p:cSld>
  <p:clrMapOvr>
    <a:masterClrMapping/>
  </p:clrMapOvr>
</p:sld>
</file>

<file path=ppt/tags/tag1.xml><?xml version="1.0" encoding="utf-8"?>
<p:tagLst xmlns:p="http://schemas.openxmlformats.org/presentationml/2006/main">
  <p:tag name="COMMONDATA" val="eyJoZGlkIjoiMzYwNTRjMTk4NTE0ZDZlNzI2MmNiNzVjMzg5ZTIwZmEifQ=="/>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3701</Words>
  <Application>WPS 演示</Application>
  <PresentationFormat>自定义</PresentationFormat>
  <Paragraphs>69</Paragraphs>
  <Slides>2</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vt:i4>
      </vt:variant>
    </vt:vector>
  </HeadingPairs>
  <TitlesOfParts>
    <vt:vector size="14" baseType="lpstr">
      <vt:lpstr>Arial</vt:lpstr>
      <vt:lpstr>宋体</vt:lpstr>
      <vt:lpstr>Wingdings</vt:lpstr>
      <vt:lpstr>Times New Roman</vt:lpstr>
      <vt:lpstr>Wingdings</vt:lpstr>
      <vt:lpstr>Calibri</vt:lpstr>
      <vt:lpstr>等线</vt:lpstr>
      <vt:lpstr>微软雅黑</vt:lpstr>
      <vt:lpstr>Calibri Light</vt:lpstr>
      <vt:lpstr>等线 Light</vt:lpstr>
      <vt:lpstr>Arial Unicode MS</vt:lpstr>
      <vt:lpstr>Office 主题​​</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SHANG FEI</dc:creator>
  <cp:lastModifiedBy>Lee</cp:lastModifiedBy>
  <cp:revision>137</cp:revision>
  <dcterms:created xsi:type="dcterms:W3CDTF">2022-04-06T05:39:00Z</dcterms:created>
  <dcterms:modified xsi:type="dcterms:W3CDTF">2022-06-14T02:30:34Z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A3023A16EC2F49038F935DC7BC2AA928</vt:lpwstr>
  </property>
  <property fmtid="{D5CDD505-2E9C-101B-9397-08002B2CF9AE}" pid="3" name="KSOProductBuildVer">
    <vt:lpwstr>2052-11.1.0.11744</vt:lpwstr>
  </property>
</Properties>
</file>